
<file path=[Content_Types].xml><?xml version="1.0" encoding="utf-8"?>
<Types xmlns="http://schemas.openxmlformats.org/package/2006/content-types">
  <Default Extension="jpeg" ContentType="image/jpeg"/>
  <Default Extension="jpg" ContentType="image/jp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media/image5.jpg" ContentType="image/jpeg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media/image14.jpg" ContentType="image/jpeg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6" r:id="rId5"/>
  </p:sldMasterIdLst>
  <p:notesMasterIdLst>
    <p:notesMasterId r:id="rId28"/>
  </p:notesMasterIdLst>
  <p:handoutMasterIdLst>
    <p:handoutMasterId r:id="rId29"/>
  </p:handoutMasterIdLst>
  <p:sldIdLst>
    <p:sldId id="278" r:id="rId6"/>
    <p:sldId id="287" r:id="rId7"/>
    <p:sldId id="257" r:id="rId8"/>
    <p:sldId id="258" r:id="rId9"/>
    <p:sldId id="285" r:id="rId10"/>
    <p:sldId id="261" r:id="rId11"/>
    <p:sldId id="260" r:id="rId12"/>
    <p:sldId id="263" r:id="rId13"/>
    <p:sldId id="262" r:id="rId14"/>
    <p:sldId id="281" r:id="rId15"/>
    <p:sldId id="268" r:id="rId16"/>
    <p:sldId id="270" r:id="rId17"/>
    <p:sldId id="269" r:id="rId18"/>
    <p:sldId id="282" r:id="rId19"/>
    <p:sldId id="272" r:id="rId20"/>
    <p:sldId id="271" r:id="rId21"/>
    <p:sldId id="273" r:id="rId22"/>
    <p:sldId id="274" r:id="rId23"/>
    <p:sldId id="283" r:id="rId24"/>
    <p:sldId id="284" r:id="rId25"/>
    <p:sldId id="286" r:id="rId26"/>
    <p:sldId id="256" r:id="rId27"/>
  </p:sldIdLst>
  <p:sldSz cx="9144000" cy="6858000" type="screen4x3"/>
  <p:notesSz cx="9928225" cy="6797675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EC0"/>
    <a:srgbClr val="3E5D82"/>
    <a:srgbClr val="2218A8"/>
    <a:srgbClr val="F6CE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Mittlere Formatvorlag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>
      <p:cViewPr varScale="1">
        <p:scale>
          <a:sx n="121" d="100"/>
          <a:sy n="121" d="100"/>
        </p:scale>
        <p:origin x="1904" y="176"/>
      </p:cViewPr>
      <p:guideLst>
        <p:guide orient="horz" pos="2880"/>
        <p:guide pos="216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68" d="100"/>
          <a:sy n="68" d="100"/>
        </p:scale>
        <p:origin x="1612" y="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Relationship Id="rId8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231" cy="3414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5624271" y="0"/>
            <a:ext cx="4302231" cy="3414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ACA280-9379-47ED-85DC-BC7C662DA119}" type="datetimeFigureOut">
              <a:rPr lang="de-CH" smtClean="0"/>
              <a:t>08.09.20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6456219"/>
            <a:ext cx="4302231" cy="3414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624271" y="6456219"/>
            <a:ext cx="4302231" cy="3414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1E76B2-F2AD-4481-8B4A-396DB76EAB50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032702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231" cy="3414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5624271" y="0"/>
            <a:ext cx="4302231" cy="3414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53D795-CD99-4C9C-8F47-9A23501BD73B}" type="datetimeFigureOut">
              <a:rPr lang="de-CH" smtClean="0"/>
              <a:t>08.09.20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435350" y="849313"/>
            <a:ext cx="3057525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992823" y="3271382"/>
            <a:ext cx="7942580" cy="267658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6456219"/>
            <a:ext cx="4302231" cy="3414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624271" y="6456219"/>
            <a:ext cx="4302231" cy="3414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2A529A-0803-4650-AC04-BD999B35A3BE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06013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CH">
              <a:ea typeface="ＭＳ Ｐゴシック" pitchFamily="34" charset="-128"/>
            </a:endParaRPr>
          </a:p>
        </p:txBody>
      </p:sp>
      <p:sp>
        <p:nvSpPr>
          <p:cNvPr id="63492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1632899" indent="-628039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2512151" indent="-502429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3517011" indent="-502429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4521871" indent="-502429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5526731" indent="-502429" defTabSz="10048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6531591" indent="-502429" defTabSz="10048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7536454" indent="-502429" defTabSz="10048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8541314" indent="-502429" defTabSz="10048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BE2B8933-95F6-4BC0-8074-FDBB9E1B2396}" type="slidenum">
              <a:rPr lang="de-CH" smtClean="0">
                <a:solidFill>
                  <a:prstClr val="black"/>
                </a:solidFill>
              </a:rPr>
              <a:pPr eaLnBrk="1" hangingPunct="1"/>
              <a:t>1</a:t>
            </a:fld>
            <a:endParaRPr lang="de-C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8924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2A529A-0803-4650-AC04-BD999B35A3BE}" type="slidenum">
              <a:rPr lang="de-CH" smtClean="0"/>
              <a:t>13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988329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2A529A-0803-4650-AC04-BD999B35A3BE}" type="slidenum">
              <a:rPr lang="de-CH" smtClean="0"/>
              <a:t>21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729348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e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9/8/20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070" y="228600"/>
            <a:ext cx="1958340" cy="30708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ürkis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ung 11"/>
          <p:cNvGrpSpPr>
            <a:grpSpLocks noChangeAspect="1"/>
          </p:cNvGrpSpPr>
          <p:nvPr/>
        </p:nvGrpSpPr>
        <p:grpSpPr bwMode="auto">
          <a:xfrm>
            <a:off x="1639888" y="1066800"/>
            <a:ext cx="5040312" cy="4756150"/>
            <a:chOff x="1639888" y="1066800"/>
            <a:chExt cx="5040313" cy="4756150"/>
          </a:xfrm>
        </p:grpSpPr>
        <p:sp>
          <p:nvSpPr>
            <p:cNvPr id="5" name="AutoShape 10"/>
            <p:cNvSpPr>
              <a:spLocks noChangeAspect="1" noChangeArrowheads="1"/>
            </p:cNvSpPr>
            <p:nvPr userDrawn="1"/>
          </p:nvSpPr>
          <p:spPr bwMode="auto">
            <a:xfrm rot="13231242">
              <a:off x="2590800" y="1066800"/>
              <a:ext cx="609600" cy="228600"/>
            </a:xfrm>
            <a:prstGeom prst="triangle">
              <a:avLst>
                <a:gd name="adj" fmla="val 31347"/>
              </a:avLst>
            </a:prstGeom>
            <a:solidFill>
              <a:schemeClr val="accent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>
                <a:defRPr/>
              </a:pPr>
              <a:endParaRPr lang="de-DE" u="sng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6" name="Rectangle 13"/>
            <p:cNvSpPr>
              <a:spLocks noChangeArrowheads="1"/>
            </p:cNvSpPr>
            <p:nvPr userDrawn="1"/>
          </p:nvSpPr>
          <p:spPr bwMode="auto">
            <a:xfrm>
              <a:off x="1639888" y="1143000"/>
              <a:ext cx="5040313" cy="4679950"/>
            </a:xfrm>
            <a:prstGeom prst="rect">
              <a:avLst/>
            </a:prstGeom>
            <a:solidFill>
              <a:schemeClr val="accent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>
                <a:defRPr/>
              </a:pPr>
              <a:endParaRPr lang="de-DE" u="sng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4211252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ürki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ung 11"/>
          <p:cNvGrpSpPr>
            <a:grpSpLocks noChangeAspect="1"/>
          </p:cNvGrpSpPr>
          <p:nvPr/>
        </p:nvGrpSpPr>
        <p:grpSpPr bwMode="auto">
          <a:xfrm>
            <a:off x="1639888" y="1066800"/>
            <a:ext cx="5040312" cy="5500688"/>
            <a:chOff x="1639888" y="1066800"/>
            <a:chExt cx="5040313" cy="5500688"/>
          </a:xfrm>
        </p:grpSpPr>
        <p:sp>
          <p:nvSpPr>
            <p:cNvPr id="5" name="AutoShape 10"/>
            <p:cNvSpPr>
              <a:spLocks noChangeAspect="1" noChangeArrowheads="1"/>
            </p:cNvSpPr>
            <p:nvPr userDrawn="1"/>
          </p:nvSpPr>
          <p:spPr bwMode="auto">
            <a:xfrm rot="13231242">
              <a:off x="2590800" y="1066800"/>
              <a:ext cx="609600" cy="228600"/>
            </a:xfrm>
            <a:prstGeom prst="triangle">
              <a:avLst>
                <a:gd name="adj" fmla="val 31347"/>
              </a:avLst>
            </a:prstGeom>
            <a:solidFill>
              <a:schemeClr val="accent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>
                <a:defRPr/>
              </a:pPr>
              <a:endParaRPr lang="de-DE" u="sng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6" name="Rectangle 13"/>
            <p:cNvSpPr>
              <a:spLocks noChangeArrowheads="1"/>
            </p:cNvSpPr>
            <p:nvPr userDrawn="1"/>
          </p:nvSpPr>
          <p:spPr bwMode="auto">
            <a:xfrm>
              <a:off x="1639888" y="1143000"/>
              <a:ext cx="5040313" cy="5424488"/>
            </a:xfrm>
            <a:prstGeom prst="rect">
              <a:avLst/>
            </a:prstGeom>
            <a:solidFill>
              <a:schemeClr val="accent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>
                <a:defRPr/>
              </a:pPr>
              <a:endParaRPr lang="de-DE" u="sng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04400" y="2286336"/>
            <a:ext cx="4500000" cy="4032000"/>
          </a:xfrm>
        </p:spPr>
        <p:txBody>
          <a:bodyPr/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11752754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ürkis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ung 8"/>
          <p:cNvGrpSpPr>
            <a:grpSpLocks noChangeAspect="1"/>
          </p:cNvGrpSpPr>
          <p:nvPr/>
        </p:nvGrpSpPr>
        <p:grpSpPr bwMode="auto">
          <a:xfrm>
            <a:off x="1639888" y="1066800"/>
            <a:ext cx="7199312" cy="4756150"/>
            <a:chOff x="1639888" y="1066800"/>
            <a:chExt cx="7199313" cy="4756150"/>
          </a:xfrm>
        </p:grpSpPr>
        <p:sp>
          <p:nvSpPr>
            <p:cNvPr id="5" name="AutoShape 10"/>
            <p:cNvSpPr>
              <a:spLocks noChangeAspect="1" noChangeArrowheads="1"/>
            </p:cNvSpPr>
            <p:nvPr userDrawn="1"/>
          </p:nvSpPr>
          <p:spPr bwMode="auto">
            <a:xfrm rot="13231242">
              <a:off x="2590800" y="1066800"/>
              <a:ext cx="609600" cy="228600"/>
            </a:xfrm>
            <a:prstGeom prst="triangle">
              <a:avLst>
                <a:gd name="adj" fmla="val 31347"/>
              </a:avLst>
            </a:prstGeom>
            <a:solidFill>
              <a:schemeClr val="accent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>
                <a:defRPr/>
              </a:pPr>
              <a:endParaRPr lang="de-DE" u="sng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6" name="Rectangle 13"/>
            <p:cNvSpPr>
              <a:spLocks noChangeArrowheads="1"/>
            </p:cNvSpPr>
            <p:nvPr userDrawn="1"/>
          </p:nvSpPr>
          <p:spPr bwMode="auto">
            <a:xfrm>
              <a:off x="1639888" y="1143000"/>
              <a:ext cx="7199313" cy="4679950"/>
            </a:xfrm>
            <a:prstGeom prst="rect">
              <a:avLst/>
            </a:prstGeom>
            <a:solidFill>
              <a:schemeClr val="accent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>
                <a:defRPr/>
              </a:pPr>
              <a:endParaRPr lang="de-DE" u="sng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04400" y="1440000"/>
            <a:ext cx="6642000" cy="838800"/>
          </a:xfrm>
        </p:spPr>
        <p:txBody>
          <a:bodyPr/>
          <a:lstStyle/>
          <a:p>
            <a:r>
              <a:rPr lang="de-CH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04400" y="2286336"/>
            <a:ext cx="6642000" cy="3240000"/>
          </a:xfrm>
        </p:spPr>
        <p:txBody>
          <a:bodyPr/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24236991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elb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ung 11"/>
          <p:cNvGrpSpPr>
            <a:grpSpLocks noChangeAspect="1"/>
          </p:cNvGrpSpPr>
          <p:nvPr/>
        </p:nvGrpSpPr>
        <p:grpSpPr>
          <a:xfrm>
            <a:off x="1639888" y="1066800"/>
            <a:ext cx="5040313" cy="4756150"/>
            <a:chOff x="1639888" y="1066800"/>
            <a:chExt cx="5040313" cy="4756150"/>
          </a:xfrm>
          <a:solidFill>
            <a:schemeClr val="accent4"/>
          </a:solidFill>
        </p:grpSpPr>
        <p:sp>
          <p:nvSpPr>
            <p:cNvPr id="5" name="AutoShape 10"/>
            <p:cNvSpPr>
              <a:spLocks noChangeAspect="1" noChangeArrowheads="1"/>
            </p:cNvSpPr>
            <p:nvPr/>
          </p:nvSpPr>
          <p:spPr bwMode="auto">
            <a:xfrm rot="13231242">
              <a:off x="2590801" y="1066800"/>
              <a:ext cx="609600" cy="228600"/>
            </a:xfrm>
            <a:prstGeom prst="triangle">
              <a:avLst>
                <a:gd name="adj" fmla="val 31347"/>
              </a:avLst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>
                <a:defRPr/>
              </a:pPr>
              <a:endParaRPr lang="de-DE" u="sng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6" name="Rectangle 13"/>
            <p:cNvSpPr>
              <a:spLocks noChangeArrowheads="1"/>
            </p:cNvSpPr>
            <p:nvPr/>
          </p:nvSpPr>
          <p:spPr bwMode="auto">
            <a:xfrm>
              <a:off x="1639888" y="1143000"/>
              <a:ext cx="5040313" cy="467995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>
                <a:defRPr/>
              </a:pPr>
              <a:endParaRPr lang="de-DE" u="sng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27854114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elb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ung 11"/>
          <p:cNvGrpSpPr>
            <a:grpSpLocks noChangeAspect="1"/>
          </p:cNvGrpSpPr>
          <p:nvPr/>
        </p:nvGrpSpPr>
        <p:grpSpPr>
          <a:xfrm>
            <a:off x="1639888" y="1066800"/>
            <a:ext cx="5040313" cy="5500688"/>
            <a:chOff x="1639888" y="1066800"/>
            <a:chExt cx="5040313" cy="5500688"/>
          </a:xfrm>
          <a:solidFill>
            <a:schemeClr val="accent4"/>
          </a:solidFill>
        </p:grpSpPr>
        <p:sp>
          <p:nvSpPr>
            <p:cNvPr id="5" name="AutoShape 10"/>
            <p:cNvSpPr>
              <a:spLocks noChangeAspect="1" noChangeArrowheads="1"/>
            </p:cNvSpPr>
            <p:nvPr/>
          </p:nvSpPr>
          <p:spPr bwMode="auto">
            <a:xfrm rot="13231242">
              <a:off x="2590801" y="1066800"/>
              <a:ext cx="609600" cy="228600"/>
            </a:xfrm>
            <a:prstGeom prst="triangle">
              <a:avLst>
                <a:gd name="adj" fmla="val 31347"/>
              </a:avLst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>
                <a:defRPr/>
              </a:pPr>
              <a:endParaRPr lang="de-DE" u="sng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6" name="Rectangle 13"/>
            <p:cNvSpPr>
              <a:spLocks noChangeArrowheads="1"/>
            </p:cNvSpPr>
            <p:nvPr/>
          </p:nvSpPr>
          <p:spPr bwMode="auto">
            <a:xfrm>
              <a:off x="1639888" y="1143000"/>
              <a:ext cx="5040313" cy="542448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>
                <a:defRPr/>
              </a:pPr>
              <a:endParaRPr lang="de-DE" u="sng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04400" y="2286336"/>
            <a:ext cx="4500000" cy="4032000"/>
          </a:xfrm>
        </p:spPr>
        <p:txBody>
          <a:bodyPr/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32619351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elb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ung 8"/>
          <p:cNvGrpSpPr>
            <a:grpSpLocks noChangeAspect="1"/>
          </p:cNvGrpSpPr>
          <p:nvPr/>
        </p:nvGrpSpPr>
        <p:grpSpPr>
          <a:xfrm>
            <a:off x="1639888" y="1066800"/>
            <a:ext cx="7199313" cy="4756150"/>
            <a:chOff x="1639888" y="1066800"/>
            <a:chExt cx="7199313" cy="4756150"/>
          </a:xfrm>
          <a:solidFill>
            <a:srgbClr val="E7AD00"/>
          </a:solidFill>
        </p:grpSpPr>
        <p:sp>
          <p:nvSpPr>
            <p:cNvPr id="5" name="AutoShape 10"/>
            <p:cNvSpPr>
              <a:spLocks noChangeAspect="1" noChangeArrowheads="1"/>
            </p:cNvSpPr>
            <p:nvPr/>
          </p:nvSpPr>
          <p:spPr bwMode="auto">
            <a:xfrm rot="13231242">
              <a:off x="2590801" y="1066800"/>
              <a:ext cx="609600" cy="228600"/>
            </a:xfrm>
            <a:prstGeom prst="triangle">
              <a:avLst>
                <a:gd name="adj" fmla="val 31347"/>
              </a:avLst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>
                <a:defRPr/>
              </a:pPr>
              <a:endParaRPr lang="de-DE" u="sng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6" name="Rectangle 13"/>
            <p:cNvSpPr>
              <a:spLocks noChangeArrowheads="1"/>
            </p:cNvSpPr>
            <p:nvPr/>
          </p:nvSpPr>
          <p:spPr bwMode="auto">
            <a:xfrm>
              <a:off x="1639888" y="1143000"/>
              <a:ext cx="7199313" cy="467995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>
                <a:defRPr/>
              </a:pPr>
              <a:endParaRPr lang="de-DE" u="sng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04400" y="1440000"/>
            <a:ext cx="6642000" cy="838800"/>
          </a:xfrm>
        </p:spPr>
        <p:txBody>
          <a:bodyPr/>
          <a:lstStyle/>
          <a:p>
            <a:r>
              <a:rPr lang="de-CH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04400" y="2286336"/>
            <a:ext cx="6642000" cy="3240000"/>
          </a:xfrm>
        </p:spPr>
        <p:txBody>
          <a:bodyPr/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29128880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rü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ung 11"/>
          <p:cNvGrpSpPr>
            <a:grpSpLocks noChangeAspect="1"/>
          </p:cNvGrpSpPr>
          <p:nvPr/>
        </p:nvGrpSpPr>
        <p:grpSpPr>
          <a:xfrm>
            <a:off x="1639888" y="1066800"/>
            <a:ext cx="5040313" cy="4756150"/>
            <a:chOff x="1639888" y="1066800"/>
            <a:chExt cx="5040313" cy="4756150"/>
          </a:xfrm>
          <a:solidFill>
            <a:schemeClr val="accent5"/>
          </a:solidFill>
        </p:grpSpPr>
        <p:sp>
          <p:nvSpPr>
            <p:cNvPr id="5" name="AutoShape 10"/>
            <p:cNvSpPr>
              <a:spLocks noChangeAspect="1" noChangeArrowheads="1"/>
            </p:cNvSpPr>
            <p:nvPr/>
          </p:nvSpPr>
          <p:spPr bwMode="auto">
            <a:xfrm rot="13231242">
              <a:off x="2590801" y="1066800"/>
              <a:ext cx="609600" cy="228600"/>
            </a:xfrm>
            <a:prstGeom prst="triangle">
              <a:avLst>
                <a:gd name="adj" fmla="val 31347"/>
              </a:avLst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>
                <a:defRPr/>
              </a:pPr>
              <a:endParaRPr lang="de-DE" u="sng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6" name="Rectangle 13"/>
            <p:cNvSpPr>
              <a:spLocks noChangeArrowheads="1"/>
            </p:cNvSpPr>
            <p:nvPr/>
          </p:nvSpPr>
          <p:spPr bwMode="auto">
            <a:xfrm>
              <a:off x="1639888" y="1143000"/>
              <a:ext cx="5040313" cy="467995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>
                <a:defRPr/>
              </a:pPr>
              <a:endParaRPr lang="de-DE" u="sng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4312403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rü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ung 11"/>
          <p:cNvGrpSpPr>
            <a:grpSpLocks noChangeAspect="1"/>
          </p:cNvGrpSpPr>
          <p:nvPr/>
        </p:nvGrpSpPr>
        <p:grpSpPr>
          <a:xfrm>
            <a:off x="1639888" y="1066800"/>
            <a:ext cx="5040313" cy="5500688"/>
            <a:chOff x="1639888" y="1066800"/>
            <a:chExt cx="5040313" cy="5500688"/>
          </a:xfrm>
          <a:solidFill>
            <a:schemeClr val="accent5"/>
          </a:solidFill>
        </p:grpSpPr>
        <p:sp>
          <p:nvSpPr>
            <p:cNvPr id="5" name="AutoShape 10"/>
            <p:cNvSpPr>
              <a:spLocks noChangeAspect="1" noChangeArrowheads="1"/>
            </p:cNvSpPr>
            <p:nvPr/>
          </p:nvSpPr>
          <p:spPr bwMode="auto">
            <a:xfrm rot="13231242">
              <a:off x="2590801" y="1066800"/>
              <a:ext cx="609600" cy="228600"/>
            </a:xfrm>
            <a:prstGeom prst="triangle">
              <a:avLst>
                <a:gd name="adj" fmla="val 31347"/>
              </a:avLst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>
                <a:defRPr/>
              </a:pPr>
              <a:endParaRPr lang="de-DE" u="sng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6" name="Rectangle 13"/>
            <p:cNvSpPr>
              <a:spLocks noChangeArrowheads="1"/>
            </p:cNvSpPr>
            <p:nvPr/>
          </p:nvSpPr>
          <p:spPr bwMode="auto">
            <a:xfrm>
              <a:off x="1639888" y="1143000"/>
              <a:ext cx="5040313" cy="542448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>
                <a:defRPr/>
              </a:pPr>
              <a:endParaRPr lang="de-DE" u="sng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04400" y="2286336"/>
            <a:ext cx="4500000" cy="4032000"/>
          </a:xfrm>
        </p:spPr>
        <p:txBody>
          <a:bodyPr/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14614649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rün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ung 8"/>
          <p:cNvGrpSpPr>
            <a:grpSpLocks noChangeAspect="1"/>
          </p:cNvGrpSpPr>
          <p:nvPr/>
        </p:nvGrpSpPr>
        <p:grpSpPr>
          <a:xfrm>
            <a:off x="1639888" y="1066800"/>
            <a:ext cx="7199313" cy="4756150"/>
            <a:chOff x="1639888" y="1066800"/>
            <a:chExt cx="7199313" cy="4756150"/>
          </a:xfrm>
          <a:solidFill>
            <a:srgbClr val="6A9519"/>
          </a:solidFill>
        </p:grpSpPr>
        <p:sp>
          <p:nvSpPr>
            <p:cNvPr id="5" name="AutoShape 10"/>
            <p:cNvSpPr>
              <a:spLocks noChangeAspect="1" noChangeArrowheads="1"/>
            </p:cNvSpPr>
            <p:nvPr/>
          </p:nvSpPr>
          <p:spPr bwMode="auto">
            <a:xfrm rot="13231242">
              <a:off x="2590801" y="1066800"/>
              <a:ext cx="609600" cy="228600"/>
            </a:xfrm>
            <a:prstGeom prst="triangle">
              <a:avLst>
                <a:gd name="adj" fmla="val 31347"/>
              </a:avLst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>
                <a:defRPr/>
              </a:pPr>
              <a:endParaRPr lang="de-DE" u="sng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6" name="Rectangle 13"/>
            <p:cNvSpPr>
              <a:spLocks noChangeArrowheads="1"/>
            </p:cNvSpPr>
            <p:nvPr/>
          </p:nvSpPr>
          <p:spPr bwMode="auto">
            <a:xfrm>
              <a:off x="1639888" y="1143000"/>
              <a:ext cx="7199313" cy="467995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>
                <a:defRPr/>
              </a:pPr>
              <a:endParaRPr lang="de-DE" u="sng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04400" y="1440000"/>
            <a:ext cx="6642000" cy="838800"/>
          </a:xfrm>
        </p:spPr>
        <p:txBody>
          <a:bodyPr/>
          <a:lstStyle/>
          <a:p>
            <a:r>
              <a:rPr lang="de-CH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04400" y="2286336"/>
            <a:ext cx="6642000" cy="3240000"/>
          </a:xfrm>
        </p:spPr>
        <p:txBody>
          <a:bodyPr/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32954974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u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ung 11"/>
          <p:cNvGrpSpPr>
            <a:grpSpLocks noChangeAspect="1"/>
          </p:cNvGrpSpPr>
          <p:nvPr/>
        </p:nvGrpSpPr>
        <p:grpSpPr>
          <a:xfrm>
            <a:off x="1639888" y="1066800"/>
            <a:ext cx="5040313" cy="4756150"/>
            <a:chOff x="1639888" y="1066800"/>
            <a:chExt cx="5040313" cy="4756150"/>
          </a:xfrm>
          <a:solidFill>
            <a:schemeClr val="accent1"/>
          </a:solidFill>
        </p:grpSpPr>
        <p:sp>
          <p:nvSpPr>
            <p:cNvPr id="5" name="AutoShape 10"/>
            <p:cNvSpPr>
              <a:spLocks noChangeAspect="1" noChangeArrowheads="1"/>
            </p:cNvSpPr>
            <p:nvPr/>
          </p:nvSpPr>
          <p:spPr bwMode="auto">
            <a:xfrm rot="13231242">
              <a:off x="2590801" y="1066800"/>
              <a:ext cx="609600" cy="228600"/>
            </a:xfrm>
            <a:prstGeom prst="triangle">
              <a:avLst>
                <a:gd name="adj" fmla="val 31347"/>
              </a:avLst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>
                <a:defRPr/>
              </a:pPr>
              <a:endParaRPr lang="de-DE" u="sng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6" name="Rectangle 13"/>
            <p:cNvSpPr>
              <a:spLocks noChangeArrowheads="1"/>
            </p:cNvSpPr>
            <p:nvPr/>
          </p:nvSpPr>
          <p:spPr bwMode="auto">
            <a:xfrm>
              <a:off x="1639888" y="1143000"/>
              <a:ext cx="5040313" cy="467995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>
                <a:defRPr/>
              </a:pPr>
              <a:endParaRPr lang="de-DE" u="sng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1349154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9/8/20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070" y="228600"/>
            <a:ext cx="1958340" cy="30708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u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ung 11"/>
          <p:cNvGrpSpPr>
            <a:grpSpLocks noChangeAspect="1"/>
          </p:cNvGrpSpPr>
          <p:nvPr/>
        </p:nvGrpSpPr>
        <p:grpSpPr>
          <a:xfrm>
            <a:off x="1639888" y="1066800"/>
            <a:ext cx="5040313" cy="5500688"/>
            <a:chOff x="1639888" y="1066800"/>
            <a:chExt cx="5040313" cy="5500688"/>
          </a:xfrm>
          <a:solidFill>
            <a:srgbClr val="003888"/>
          </a:solidFill>
        </p:grpSpPr>
        <p:sp>
          <p:nvSpPr>
            <p:cNvPr id="5" name="AutoShape 10"/>
            <p:cNvSpPr>
              <a:spLocks noChangeAspect="1" noChangeArrowheads="1"/>
            </p:cNvSpPr>
            <p:nvPr/>
          </p:nvSpPr>
          <p:spPr bwMode="auto">
            <a:xfrm rot="13231242">
              <a:off x="2590801" y="1066800"/>
              <a:ext cx="609600" cy="228600"/>
            </a:xfrm>
            <a:prstGeom prst="triangle">
              <a:avLst>
                <a:gd name="adj" fmla="val 31347"/>
              </a:avLst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>
                <a:defRPr/>
              </a:pPr>
              <a:endParaRPr lang="de-DE" u="sng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6" name="Rectangle 13"/>
            <p:cNvSpPr>
              <a:spLocks noChangeArrowheads="1"/>
            </p:cNvSpPr>
            <p:nvPr/>
          </p:nvSpPr>
          <p:spPr bwMode="auto">
            <a:xfrm>
              <a:off x="1639888" y="1143000"/>
              <a:ext cx="5040313" cy="542448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>
                <a:defRPr/>
              </a:pPr>
              <a:endParaRPr lang="de-DE" u="sng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04400" y="2286336"/>
            <a:ext cx="4500000" cy="4032000"/>
          </a:xfrm>
        </p:spPr>
        <p:txBody>
          <a:bodyPr/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27810964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u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ung 8"/>
          <p:cNvGrpSpPr>
            <a:grpSpLocks noChangeAspect="1"/>
          </p:cNvGrpSpPr>
          <p:nvPr/>
        </p:nvGrpSpPr>
        <p:grpSpPr>
          <a:xfrm>
            <a:off x="1639888" y="1066800"/>
            <a:ext cx="7199313" cy="4756150"/>
            <a:chOff x="1639888" y="1066800"/>
            <a:chExt cx="7199313" cy="4756150"/>
          </a:xfrm>
          <a:solidFill>
            <a:srgbClr val="003888"/>
          </a:solidFill>
        </p:grpSpPr>
        <p:sp>
          <p:nvSpPr>
            <p:cNvPr id="5" name="AutoShape 10"/>
            <p:cNvSpPr>
              <a:spLocks noChangeAspect="1" noChangeArrowheads="1"/>
            </p:cNvSpPr>
            <p:nvPr/>
          </p:nvSpPr>
          <p:spPr bwMode="auto">
            <a:xfrm rot="13231242">
              <a:off x="2590801" y="1066800"/>
              <a:ext cx="609600" cy="228600"/>
            </a:xfrm>
            <a:prstGeom prst="triangle">
              <a:avLst>
                <a:gd name="adj" fmla="val 31347"/>
              </a:avLst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>
                <a:defRPr/>
              </a:pPr>
              <a:endParaRPr lang="de-DE" u="sng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6" name="Rectangle 13"/>
            <p:cNvSpPr>
              <a:spLocks noChangeArrowheads="1"/>
            </p:cNvSpPr>
            <p:nvPr/>
          </p:nvSpPr>
          <p:spPr bwMode="auto">
            <a:xfrm>
              <a:off x="1639888" y="1143000"/>
              <a:ext cx="7199313" cy="467995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>
                <a:defRPr/>
              </a:pPr>
              <a:endParaRPr lang="de-DE" u="sng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04400" y="1440000"/>
            <a:ext cx="6642000" cy="838800"/>
          </a:xfrm>
        </p:spPr>
        <p:txBody>
          <a:bodyPr/>
          <a:lstStyle/>
          <a:p>
            <a:r>
              <a:rPr lang="de-CH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04400" y="2286336"/>
            <a:ext cx="6642000" cy="3240000"/>
          </a:xfrm>
        </p:spPr>
        <p:txBody>
          <a:bodyPr/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32831368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rang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ung 11"/>
          <p:cNvGrpSpPr>
            <a:grpSpLocks noChangeAspect="1"/>
          </p:cNvGrpSpPr>
          <p:nvPr/>
        </p:nvGrpSpPr>
        <p:grpSpPr>
          <a:xfrm>
            <a:off x="1639888" y="1066800"/>
            <a:ext cx="5040313" cy="4756150"/>
            <a:chOff x="1639888" y="1066800"/>
            <a:chExt cx="5040313" cy="4756150"/>
          </a:xfrm>
          <a:solidFill>
            <a:schemeClr val="accent3"/>
          </a:solidFill>
        </p:grpSpPr>
        <p:sp>
          <p:nvSpPr>
            <p:cNvPr id="5" name="AutoShape 10"/>
            <p:cNvSpPr>
              <a:spLocks noChangeAspect="1" noChangeArrowheads="1"/>
            </p:cNvSpPr>
            <p:nvPr/>
          </p:nvSpPr>
          <p:spPr bwMode="auto">
            <a:xfrm rot="13231242">
              <a:off x="2590801" y="1066800"/>
              <a:ext cx="609600" cy="228600"/>
            </a:xfrm>
            <a:prstGeom prst="triangle">
              <a:avLst>
                <a:gd name="adj" fmla="val 31347"/>
              </a:avLst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>
                <a:defRPr/>
              </a:pPr>
              <a:endParaRPr lang="de-DE" u="sng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6" name="Rectangle 13"/>
            <p:cNvSpPr>
              <a:spLocks noChangeArrowheads="1"/>
            </p:cNvSpPr>
            <p:nvPr/>
          </p:nvSpPr>
          <p:spPr bwMode="auto">
            <a:xfrm>
              <a:off x="1639888" y="1143000"/>
              <a:ext cx="5040313" cy="467995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>
                <a:defRPr/>
              </a:pPr>
              <a:endParaRPr lang="de-DE" u="sng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12485637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rang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ung 11"/>
          <p:cNvGrpSpPr>
            <a:grpSpLocks noChangeAspect="1"/>
          </p:cNvGrpSpPr>
          <p:nvPr/>
        </p:nvGrpSpPr>
        <p:grpSpPr>
          <a:xfrm>
            <a:off x="1639888" y="1066800"/>
            <a:ext cx="5040313" cy="5500688"/>
            <a:chOff x="1639888" y="1066800"/>
            <a:chExt cx="5040313" cy="5500688"/>
          </a:xfrm>
          <a:solidFill>
            <a:srgbClr val="ED7703"/>
          </a:solidFill>
        </p:grpSpPr>
        <p:sp>
          <p:nvSpPr>
            <p:cNvPr id="5" name="AutoShape 10"/>
            <p:cNvSpPr>
              <a:spLocks noChangeAspect="1" noChangeArrowheads="1"/>
            </p:cNvSpPr>
            <p:nvPr/>
          </p:nvSpPr>
          <p:spPr bwMode="auto">
            <a:xfrm rot="13231242">
              <a:off x="2590801" y="1066800"/>
              <a:ext cx="609600" cy="228600"/>
            </a:xfrm>
            <a:prstGeom prst="triangle">
              <a:avLst>
                <a:gd name="adj" fmla="val 31347"/>
              </a:avLst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>
                <a:defRPr/>
              </a:pPr>
              <a:endParaRPr lang="de-DE" u="sng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6" name="Rectangle 13"/>
            <p:cNvSpPr>
              <a:spLocks noChangeArrowheads="1"/>
            </p:cNvSpPr>
            <p:nvPr/>
          </p:nvSpPr>
          <p:spPr bwMode="auto">
            <a:xfrm>
              <a:off x="1639888" y="1143000"/>
              <a:ext cx="5040313" cy="542448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>
                <a:defRPr/>
              </a:pPr>
              <a:endParaRPr lang="de-DE" u="sng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04400" y="2286336"/>
            <a:ext cx="4500000" cy="4032000"/>
          </a:xfrm>
        </p:spPr>
        <p:txBody>
          <a:bodyPr/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17251469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rang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ung 8"/>
          <p:cNvGrpSpPr>
            <a:grpSpLocks noChangeAspect="1"/>
          </p:cNvGrpSpPr>
          <p:nvPr/>
        </p:nvGrpSpPr>
        <p:grpSpPr>
          <a:xfrm>
            <a:off x="1639888" y="1066800"/>
            <a:ext cx="7199313" cy="4756150"/>
            <a:chOff x="1639888" y="1066800"/>
            <a:chExt cx="7199313" cy="4756150"/>
          </a:xfrm>
          <a:solidFill>
            <a:srgbClr val="ED7703"/>
          </a:solidFill>
        </p:grpSpPr>
        <p:sp>
          <p:nvSpPr>
            <p:cNvPr id="5" name="AutoShape 10"/>
            <p:cNvSpPr>
              <a:spLocks noChangeAspect="1" noChangeArrowheads="1"/>
            </p:cNvSpPr>
            <p:nvPr/>
          </p:nvSpPr>
          <p:spPr bwMode="auto">
            <a:xfrm rot="13231242">
              <a:off x="2590801" y="1066800"/>
              <a:ext cx="609600" cy="228600"/>
            </a:xfrm>
            <a:prstGeom prst="triangle">
              <a:avLst>
                <a:gd name="adj" fmla="val 31347"/>
              </a:avLst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>
                <a:defRPr/>
              </a:pPr>
              <a:endParaRPr lang="de-DE" u="sng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6" name="Rectangle 13"/>
            <p:cNvSpPr>
              <a:spLocks noChangeArrowheads="1"/>
            </p:cNvSpPr>
            <p:nvPr/>
          </p:nvSpPr>
          <p:spPr bwMode="auto">
            <a:xfrm>
              <a:off x="1639888" y="1143000"/>
              <a:ext cx="7199313" cy="467995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>
                <a:defRPr/>
              </a:pPr>
              <a:endParaRPr lang="de-DE" u="sng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04400" y="1440000"/>
            <a:ext cx="6642000" cy="838800"/>
          </a:xfrm>
        </p:spPr>
        <p:txBody>
          <a:bodyPr/>
          <a:lstStyle/>
          <a:p>
            <a:r>
              <a:rPr lang="de-CH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04400" y="2286336"/>
            <a:ext cx="6642000" cy="3240000"/>
          </a:xfrm>
        </p:spPr>
        <p:txBody>
          <a:bodyPr/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41815142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o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ung 11"/>
          <p:cNvGrpSpPr>
            <a:grpSpLocks noChangeAspect="1"/>
          </p:cNvGrpSpPr>
          <p:nvPr/>
        </p:nvGrpSpPr>
        <p:grpSpPr>
          <a:xfrm>
            <a:off x="1639888" y="1066800"/>
            <a:ext cx="5040313" cy="4756150"/>
            <a:chOff x="1639888" y="1066800"/>
            <a:chExt cx="5040313" cy="4756150"/>
          </a:xfrm>
          <a:solidFill>
            <a:schemeClr val="bg2"/>
          </a:solidFill>
        </p:grpSpPr>
        <p:sp>
          <p:nvSpPr>
            <p:cNvPr id="5" name="AutoShape 10"/>
            <p:cNvSpPr>
              <a:spLocks noChangeAspect="1" noChangeArrowheads="1"/>
            </p:cNvSpPr>
            <p:nvPr/>
          </p:nvSpPr>
          <p:spPr bwMode="auto">
            <a:xfrm rot="13231242">
              <a:off x="2590801" y="1066800"/>
              <a:ext cx="609600" cy="228600"/>
            </a:xfrm>
            <a:prstGeom prst="triangle">
              <a:avLst>
                <a:gd name="adj" fmla="val 31347"/>
              </a:avLst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>
                <a:defRPr/>
              </a:pPr>
              <a:endParaRPr lang="de-DE" u="sng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6" name="Rectangle 13"/>
            <p:cNvSpPr>
              <a:spLocks noChangeArrowheads="1"/>
            </p:cNvSpPr>
            <p:nvPr/>
          </p:nvSpPr>
          <p:spPr bwMode="auto">
            <a:xfrm>
              <a:off x="1639888" y="1143000"/>
              <a:ext cx="5040313" cy="467995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>
                <a:defRPr/>
              </a:pPr>
              <a:endParaRPr lang="de-DE" u="sng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20799353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o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ung 11"/>
          <p:cNvGrpSpPr>
            <a:grpSpLocks noChangeAspect="1"/>
          </p:cNvGrpSpPr>
          <p:nvPr/>
        </p:nvGrpSpPr>
        <p:grpSpPr>
          <a:xfrm>
            <a:off x="1639888" y="1066800"/>
            <a:ext cx="5040313" cy="5500688"/>
            <a:chOff x="1639888" y="1066800"/>
            <a:chExt cx="5040313" cy="5500688"/>
          </a:xfrm>
          <a:solidFill>
            <a:srgbClr val="E5352C"/>
          </a:solidFill>
        </p:grpSpPr>
        <p:sp>
          <p:nvSpPr>
            <p:cNvPr id="5" name="AutoShape 10"/>
            <p:cNvSpPr>
              <a:spLocks noChangeAspect="1" noChangeArrowheads="1"/>
            </p:cNvSpPr>
            <p:nvPr/>
          </p:nvSpPr>
          <p:spPr bwMode="auto">
            <a:xfrm rot="13231242">
              <a:off x="2590801" y="1066800"/>
              <a:ext cx="609600" cy="228600"/>
            </a:xfrm>
            <a:prstGeom prst="triangle">
              <a:avLst>
                <a:gd name="adj" fmla="val 31347"/>
              </a:avLst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>
                <a:defRPr/>
              </a:pPr>
              <a:endParaRPr lang="de-DE" u="sng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6" name="Rectangle 13"/>
            <p:cNvSpPr>
              <a:spLocks noChangeArrowheads="1"/>
            </p:cNvSpPr>
            <p:nvPr/>
          </p:nvSpPr>
          <p:spPr bwMode="auto">
            <a:xfrm>
              <a:off x="1639888" y="1143000"/>
              <a:ext cx="5040313" cy="542448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>
                <a:defRPr/>
              </a:pPr>
              <a:endParaRPr lang="de-DE" u="sng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04400" y="2286336"/>
            <a:ext cx="4500000" cy="4032000"/>
          </a:xfrm>
        </p:spPr>
        <p:txBody>
          <a:bodyPr/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29763575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ot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ung 8"/>
          <p:cNvGrpSpPr>
            <a:grpSpLocks noChangeAspect="1"/>
          </p:cNvGrpSpPr>
          <p:nvPr/>
        </p:nvGrpSpPr>
        <p:grpSpPr>
          <a:xfrm>
            <a:off x="1639888" y="1066800"/>
            <a:ext cx="7199313" cy="4756150"/>
            <a:chOff x="1639888" y="1066800"/>
            <a:chExt cx="7199313" cy="4756150"/>
          </a:xfrm>
          <a:solidFill>
            <a:srgbClr val="E5352C"/>
          </a:solidFill>
        </p:grpSpPr>
        <p:sp>
          <p:nvSpPr>
            <p:cNvPr id="5" name="AutoShape 10"/>
            <p:cNvSpPr>
              <a:spLocks noChangeAspect="1" noChangeArrowheads="1"/>
            </p:cNvSpPr>
            <p:nvPr/>
          </p:nvSpPr>
          <p:spPr bwMode="auto">
            <a:xfrm rot="13231242">
              <a:off x="2590801" y="1066800"/>
              <a:ext cx="609600" cy="228600"/>
            </a:xfrm>
            <a:prstGeom prst="triangle">
              <a:avLst>
                <a:gd name="adj" fmla="val 31347"/>
              </a:avLst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>
                <a:defRPr/>
              </a:pPr>
              <a:endParaRPr lang="de-DE" u="sng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6" name="Rectangle 13"/>
            <p:cNvSpPr>
              <a:spLocks noChangeArrowheads="1"/>
            </p:cNvSpPr>
            <p:nvPr/>
          </p:nvSpPr>
          <p:spPr bwMode="auto">
            <a:xfrm>
              <a:off x="1639888" y="1143000"/>
              <a:ext cx="7199313" cy="467995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>
                <a:defRPr/>
              </a:pPr>
              <a:endParaRPr lang="de-DE" u="sng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04400" y="1440000"/>
            <a:ext cx="6642000" cy="838800"/>
          </a:xfrm>
        </p:spPr>
        <p:txBody>
          <a:bodyPr/>
          <a:lstStyle/>
          <a:p>
            <a:r>
              <a:rPr lang="de-CH" dirty="0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04400" y="2286336"/>
            <a:ext cx="6642000" cy="3240000"/>
          </a:xfrm>
        </p:spPr>
        <p:txBody>
          <a:bodyPr/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29342485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07909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620000" y="0"/>
            <a:ext cx="5616000" cy="6858000"/>
          </a:xfrm>
        </p:spPr>
        <p:txBody>
          <a:bodyPr rtlCol="0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CH" noProof="0" dirty="0"/>
              <a:t>Bild durch Klicken auf Symbol hinzufügen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759821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9/8/20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070" y="228600"/>
            <a:ext cx="1958340" cy="30708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960119" y="1478280"/>
            <a:ext cx="5171058" cy="35285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9/8/20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070" y="228600"/>
            <a:ext cx="1958340" cy="30708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9/8/20</a:t>
            </a:fld>
            <a:endParaRPr lang="en-US"/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070" y="228600"/>
            <a:ext cx="1958340" cy="30708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904400" y="1440000"/>
            <a:ext cx="4500000" cy="838800"/>
          </a:xfrm>
        </p:spPr>
        <p:txBody>
          <a:bodyPr/>
          <a:lstStyle/>
          <a:p>
            <a:r>
              <a:rPr lang="de-CH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904400" y="2286000"/>
            <a:ext cx="4500000" cy="3240000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CH"/>
              <a:t>Master-Untertitelformat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51781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liv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ung 11"/>
          <p:cNvGrpSpPr>
            <a:grpSpLocks noChangeAspect="1"/>
          </p:cNvGrpSpPr>
          <p:nvPr/>
        </p:nvGrpSpPr>
        <p:grpSpPr>
          <a:xfrm>
            <a:off x="1639888" y="1066800"/>
            <a:ext cx="5040313" cy="4756150"/>
            <a:chOff x="1639888" y="1066800"/>
            <a:chExt cx="5040313" cy="4756150"/>
          </a:xfrm>
          <a:solidFill>
            <a:schemeClr val="accent2"/>
          </a:solidFill>
        </p:grpSpPr>
        <p:sp>
          <p:nvSpPr>
            <p:cNvPr id="5" name="AutoShape 10"/>
            <p:cNvSpPr>
              <a:spLocks noChangeAspect="1" noChangeArrowheads="1"/>
            </p:cNvSpPr>
            <p:nvPr/>
          </p:nvSpPr>
          <p:spPr bwMode="auto">
            <a:xfrm rot="13231242">
              <a:off x="2590801" y="1066800"/>
              <a:ext cx="609600" cy="228600"/>
            </a:xfrm>
            <a:prstGeom prst="triangle">
              <a:avLst>
                <a:gd name="adj" fmla="val 31347"/>
              </a:avLst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>
                <a:defRPr/>
              </a:pPr>
              <a:endParaRPr lang="de-DE" u="sng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6" name="Rectangle 13"/>
            <p:cNvSpPr>
              <a:spLocks noChangeArrowheads="1"/>
            </p:cNvSpPr>
            <p:nvPr/>
          </p:nvSpPr>
          <p:spPr bwMode="auto">
            <a:xfrm>
              <a:off x="1639888" y="1143000"/>
              <a:ext cx="5040313" cy="467995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>
                <a:defRPr/>
              </a:pPr>
              <a:endParaRPr lang="de-DE" u="sng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3309828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liv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ung 11"/>
          <p:cNvGrpSpPr>
            <a:grpSpLocks noChangeAspect="1"/>
          </p:cNvGrpSpPr>
          <p:nvPr/>
        </p:nvGrpSpPr>
        <p:grpSpPr>
          <a:xfrm>
            <a:off x="1639888" y="1066800"/>
            <a:ext cx="5040313" cy="5500688"/>
            <a:chOff x="1639888" y="1066800"/>
            <a:chExt cx="5040313" cy="5500688"/>
          </a:xfrm>
          <a:solidFill>
            <a:schemeClr val="accent2"/>
          </a:solidFill>
        </p:grpSpPr>
        <p:sp>
          <p:nvSpPr>
            <p:cNvPr id="5" name="AutoShape 10"/>
            <p:cNvSpPr>
              <a:spLocks noChangeAspect="1" noChangeArrowheads="1"/>
            </p:cNvSpPr>
            <p:nvPr/>
          </p:nvSpPr>
          <p:spPr bwMode="auto">
            <a:xfrm rot="13231242">
              <a:off x="2590801" y="1066800"/>
              <a:ext cx="609600" cy="228600"/>
            </a:xfrm>
            <a:prstGeom prst="triangle">
              <a:avLst>
                <a:gd name="adj" fmla="val 31347"/>
              </a:avLst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>
                <a:defRPr/>
              </a:pPr>
              <a:endParaRPr lang="de-DE" u="sng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6" name="Rectangle 13"/>
            <p:cNvSpPr>
              <a:spLocks noChangeArrowheads="1"/>
            </p:cNvSpPr>
            <p:nvPr/>
          </p:nvSpPr>
          <p:spPr bwMode="auto">
            <a:xfrm>
              <a:off x="1639888" y="1143000"/>
              <a:ext cx="5040313" cy="542448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>
                <a:defRPr/>
              </a:pPr>
              <a:endParaRPr lang="de-DE" u="sng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04400" y="2286336"/>
            <a:ext cx="4500000" cy="4032000"/>
          </a:xfrm>
        </p:spPr>
        <p:txBody>
          <a:bodyPr/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22234897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liv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ung 8"/>
          <p:cNvGrpSpPr>
            <a:grpSpLocks noChangeAspect="1"/>
          </p:cNvGrpSpPr>
          <p:nvPr/>
        </p:nvGrpSpPr>
        <p:grpSpPr>
          <a:xfrm>
            <a:off x="1639888" y="1066800"/>
            <a:ext cx="7199313" cy="4756150"/>
            <a:chOff x="1639888" y="1066800"/>
            <a:chExt cx="7199313" cy="4756150"/>
          </a:xfrm>
          <a:solidFill>
            <a:schemeClr val="accent2"/>
          </a:solidFill>
        </p:grpSpPr>
        <p:sp>
          <p:nvSpPr>
            <p:cNvPr id="5" name="AutoShape 10"/>
            <p:cNvSpPr>
              <a:spLocks noChangeAspect="1" noChangeArrowheads="1"/>
            </p:cNvSpPr>
            <p:nvPr/>
          </p:nvSpPr>
          <p:spPr bwMode="auto">
            <a:xfrm rot="13231242">
              <a:off x="2590801" y="1066800"/>
              <a:ext cx="609600" cy="228600"/>
            </a:xfrm>
            <a:prstGeom prst="triangle">
              <a:avLst>
                <a:gd name="adj" fmla="val 31347"/>
              </a:avLst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>
                <a:defRPr/>
              </a:pPr>
              <a:endParaRPr lang="de-DE" u="sng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  <p:sp>
          <p:nvSpPr>
            <p:cNvPr id="6" name="Rectangle 13"/>
            <p:cNvSpPr>
              <a:spLocks noChangeArrowheads="1"/>
            </p:cNvSpPr>
            <p:nvPr/>
          </p:nvSpPr>
          <p:spPr bwMode="auto">
            <a:xfrm>
              <a:off x="1639888" y="1143000"/>
              <a:ext cx="7199313" cy="467995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>
                <a:defRPr/>
              </a:pPr>
              <a:endParaRPr lang="de-DE" u="sng">
                <a:solidFill>
                  <a:srgbClr val="000000"/>
                </a:solidFill>
                <a:ea typeface="ＭＳ Ｐゴシック" pitchFamily="34" charset="-128"/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04400" y="1440000"/>
            <a:ext cx="6642000" cy="838800"/>
          </a:xfrm>
        </p:spPr>
        <p:txBody>
          <a:bodyPr/>
          <a:lstStyle/>
          <a:p>
            <a:r>
              <a:rPr lang="de-CH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04400" y="2286336"/>
            <a:ext cx="6642000" cy="3240000"/>
          </a:xfrm>
        </p:spPr>
        <p:txBody>
          <a:bodyPr/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2860052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26" Type="http://schemas.openxmlformats.org/officeDocument/2006/relationships/image" Target="../media/image4.jpeg"/><Relationship Id="rId3" Type="http://schemas.openxmlformats.org/officeDocument/2006/relationships/slideLayout" Target="../slideLayouts/slideLayout8.xml"/><Relationship Id="rId21" Type="http://schemas.openxmlformats.org/officeDocument/2006/relationships/slideLayout" Target="../slideLayouts/slideLayout26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24" Type="http://schemas.openxmlformats.org/officeDocument/2006/relationships/slideLayout" Target="../slideLayouts/slideLayout29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8.xml"/><Relationship Id="rId28" Type="http://schemas.openxmlformats.org/officeDocument/2006/relationships/image" Target="../media/image5.jpg"/><Relationship Id="rId10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24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7.xml"/><Relationship Id="rId27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799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03198" y="1143253"/>
            <a:ext cx="7137603" cy="2984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90575" y="1539494"/>
            <a:ext cx="7762849" cy="4446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9/8/20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070" y="228600"/>
            <a:ext cx="1958340" cy="30708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1905000" y="1439863"/>
            <a:ext cx="449897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/>
              <a:t>Mastertitelformat bearbeiten</a:t>
            </a:r>
            <a:endParaRPr lang="de-DE"/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1905000" y="2286000"/>
            <a:ext cx="4498975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</p:txBody>
      </p:sp>
      <p:sp>
        <p:nvSpPr>
          <p:cNvPr id="1028" name="Textfeld 3"/>
          <p:cNvSpPr txBox="1">
            <a:spLocks noChangeArrowheads="1"/>
          </p:cNvSpPr>
          <p:nvPr/>
        </p:nvSpPr>
        <p:spPr bwMode="auto">
          <a:xfrm>
            <a:off x="3236913" y="3470275"/>
            <a:ext cx="1857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sz="1800">
              <a:solidFill>
                <a:srgbClr val="000000"/>
              </a:solidFill>
              <a:latin typeface="Calibri" charset="0"/>
            </a:endParaRPr>
          </a:p>
        </p:txBody>
      </p:sp>
      <p:pic>
        <p:nvPicPr>
          <p:cNvPr id="2" name="Bild 1" descr="GymBiel-Seeland.jpg"/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796" y="224998"/>
            <a:ext cx="1958340" cy="307086"/>
          </a:xfrm>
          <a:prstGeom prst="rect">
            <a:avLst/>
          </a:prstGeom>
        </p:spPr>
      </p:pic>
      <p:pic>
        <p:nvPicPr>
          <p:cNvPr id="4" name="Bild 3" descr="Bild GF.jpg"/>
          <p:cNvPicPr>
            <a:picLocks noChangeAspect="1"/>
          </p:cNvPicPr>
          <p:nvPr userDrawn="1"/>
        </p:nvPicPr>
        <p:blipFill>
          <a:blip r:embed="rId28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476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  <p:sldLayoutId id="2147483684" r:id="rId18"/>
    <p:sldLayoutId id="2147483685" r:id="rId19"/>
    <p:sldLayoutId id="2147483686" r:id="rId20"/>
    <p:sldLayoutId id="2147483687" r:id="rId21"/>
    <p:sldLayoutId id="2147483688" r:id="rId22"/>
    <p:sldLayoutId id="2147483689" r:id="rId23"/>
    <p:sldLayoutId id="2147483690" r:id="rId24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000" b="1" kern="1200">
          <a:solidFill>
            <a:schemeClr val="bg1"/>
          </a:solidFill>
          <a:latin typeface="Arial Black"/>
          <a:ea typeface="ＭＳ Ｐゴシック" pitchFamily="-112" charset="-128"/>
          <a:cs typeface="Arial Black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 Black" pitchFamily="-112" charset="0"/>
          <a:ea typeface="ＭＳ Ｐゴシック" pitchFamily="-112" charset="-128"/>
          <a:cs typeface="Arial Black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 Black" pitchFamily="-112" charset="0"/>
          <a:ea typeface="ＭＳ Ｐゴシック" pitchFamily="-112" charset="-128"/>
          <a:cs typeface="Arial Black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 Black" pitchFamily="-112" charset="0"/>
          <a:ea typeface="ＭＳ Ｐゴシック" pitchFamily="-112" charset="-128"/>
          <a:cs typeface="Arial Black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 Black" pitchFamily="-112" charset="0"/>
          <a:ea typeface="ＭＳ Ｐゴシック" pitchFamily="-112" charset="-128"/>
          <a:cs typeface="Arial Black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 Black" pitchFamily="-112" charset="0"/>
          <a:ea typeface="ＭＳ Ｐゴシック" pitchFamily="-112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 Black" pitchFamily="-112" charset="0"/>
          <a:ea typeface="ＭＳ Ｐゴシック" pitchFamily="-112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 Black" pitchFamily="-112" charset="0"/>
          <a:ea typeface="ＭＳ Ｐゴシック" pitchFamily="-112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 Black" pitchFamily="-112" charset="0"/>
          <a:ea typeface="ＭＳ Ｐゴシック" pitchFamily="-112" charset="-128"/>
        </a:defRPr>
      </a:lvl9pPr>
    </p:titleStyle>
    <p:bodyStyle>
      <a:lvl1pPr marL="269875" indent="-250825" algn="l" defTabSz="457200" rtl="0" eaLnBrk="0" fontAlgn="base" hangingPunct="0">
        <a:spcBef>
          <a:spcPts val="300"/>
        </a:spcBef>
        <a:spcAft>
          <a:spcPct val="0"/>
        </a:spcAft>
        <a:buFont typeface="Wingdings" pitchFamily="2" charset="2"/>
        <a:buChar char="§"/>
        <a:defRPr sz="1600" kern="1200">
          <a:solidFill>
            <a:schemeClr val="bg1"/>
          </a:solidFill>
          <a:latin typeface="Arial"/>
          <a:ea typeface="ＭＳ Ｐゴシック" pitchFamily="-112" charset="-128"/>
          <a:cs typeface="Arial"/>
        </a:defRPr>
      </a:lvl1pPr>
      <a:lvl2pPr marL="269875" indent="-250825" algn="l" defTabSz="457200" rtl="0" eaLnBrk="0" fontAlgn="base" hangingPunct="0">
        <a:spcBef>
          <a:spcPts val="300"/>
        </a:spcBef>
        <a:spcAft>
          <a:spcPct val="0"/>
        </a:spcAft>
        <a:buFont typeface="Wingdings" pitchFamily="2" charset="2"/>
        <a:buChar char="§"/>
        <a:defRPr sz="1600" kern="1200">
          <a:solidFill>
            <a:schemeClr val="bg1"/>
          </a:solidFill>
          <a:latin typeface="Arial"/>
          <a:ea typeface="ＭＳ Ｐゴシック" pitchFamily="-112" charset="-128"/>
          <a:cs typeface="Arial"/>
        </a:defRPr>
      </a:lvl2pPr>
      <a:lvl3pPr marL="269875" indent="-250825" algn="l" defTabSz="457200" rtl="0" eaLnBrk="0" fontAlgn="base" hangingPunct="0">
        <a:spcBef>
          <a:spcPts val="300"/>
        </a:spcBef>
        <a:spcAft>
          <a:spcPct val="0"/>
        </a:spcAft>
        <a:buFont typeface="Wingdings" pitchFamily="2" charset="2"/>
        <a:buChar char="§"/>
        <a:defRPr sz="1600" kern="1200">
          <a:solidFill>
            <a:schemeClr val="bg1"/>
          </a:solidFill>
          <a:latin typeface="Arial"/>
          <a:ea typeface="ＭＳ Ｐゴシック" pitchFamily="-112" charset="-128"/>
          <a:cs typeface="Arial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chemeClr val="tx1"/>
          </a:solidFill>
          <a:latin typeface="Arial"/>
          <a:ea typeface="ＭＳ Ｐゴシック" pitchFamily="-112" charset="-128"/>
          <a:cs typeface="Arial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tx1"/>
          </a:solidFill>
          <a:latin typeface="Arial"/>
          <a:ea typeface="ＭＳ Ｐゴシック" pitchFamily="-112" charset="-12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7.png"/><Relationship Id="rId5" Type="http://schemas.openxmlformats.org/officeDocument/2006/relationships/image" Target="../media/image29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2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1.png"/><Relationship Id="rId5" Type="http://schemas.openxmlformats.org/officeDocument/2006/relationships/image" Target="../media/image24.pn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12.m4a"/><Relationship Id="rId7" Type="http://schemas.openxmlformats.org/officeDocument/2006/relationships/image" Target="../media/image34.png"/><Relationship Id="rId2" Type="http://schemas.microsoft.com/office/2007/relationships/media" Target="../media/media12.m4a"/><Relationship Id="rId1" Type="http://schemas.openxmlformats.org/officeDocument/2006/relationships/tags" Target="../tags/tag4.xml"/><Relationship Id="rId6" Type="http://schemas.openxmlformats.org/officeDocument/2006/relationships/image" Target="../media/image12.png"/><Relationship Id="rId5" Type="http://schemas.openxmlformats.org/officeDocument/2006/relationships/image" Target="../media/image33.jp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5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8.jpg"/><Relationship Id="rId5" Type="http://schemas.openxmlformats.org/officeDocument/2006/relationships/image" Target="../media/image37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8.png"/><Relationship Id="rId5" Type="http://schemas.openxmlformats.org/officeDocument/2006/relationships/image" Target="../media/image12.png"/><Relationship Id="rId4" Type="http://schemas.openxmlformats.org/officeDocument/2006/relationships/image" Target="../media/image3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7" Type="http://schemas.openxmlformats.org/officeDocument/2006/relationships/image" Target="../media/image7.png"/><Relationship Id="rId2" Type="http://schemas.microsoft.com/office/2007/relationships/media" Target="../media/media17.m4a"/><Relationship Id="rId1" Type="http://schemas.openxmlformats.org/officeDocument/2006/relationships/tags" Target="../tags/tag5.xml"/><Relationship Id="rId6" Type="http://schemas.openxmlformats.org/officeDocument/2006/relationships/image" Target="../media/image40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43.jp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1.xml"/><Relationship Id="rId7" Type="http://schemas.microsoft.com/office/2007/relationships/hdphoto" Target="../media/hdphoto2.wdp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45.png"/><Relationship Id="rId5" Type="http://schemas.microsoft.com/office/2007/relationships/hdphoto" Target="../media/hdphoto1.wdp"/><Relationship Id="rId4" Type="http://schemas.openxmlformats.org/officeDocument/2006/relationships/image" Target="../media/image44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8.jp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9.jpe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48.jpeg"/><Relationship Id="rId5" Type="http://schemas.microsoft.com/office/2007/relationships/hdphoto" Target="../media/hdphoto3.wdp"/><Relationship Id="rId4" Type="http://schemas.openxmlformats.org/officeDocument/2006/relationships/image" Target="../media/image47.png"/><Relationship Id="rId9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gbsl.ch/" TargetMode="Externa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microsoft.com/office/2007/relationships/hdphoto" Target="../media/hdphoto3.wdp"/><Relationship Id="rId5" Type="http://schemas.openxmlformats.org/officeDocument/2006/relationships/image" Target="../media/image47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7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3.m4a"/><Relationship Id="rId7" Type="http://schemas.openxmlformats.org/officeDocument/2006/relationships/image" Target="../media/image11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7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4.jp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7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7.m4a"/><Relationship Id="rId7" Type="http://schemas.openxmlformats.org/officeDocument/2006/relationships/image" Target="../media/image19.jpg"/><Relationship Id="rId2" Type="http://schemas.microsoft.com/office/2007/relationships/media" Target="../media/media7.m4a"/><Relationship Id="rId1" Type="http://schemas.openxmlformats.org/officeDocument/2006/relationships/tags" Target="../tags/tag3.xml"/><Relationship Id="rId6" Type="http://schemas.openxmlformats.org/officeDocument/2006/relationships/image" Target="../media/image18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7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el 1"/>
          <p:cNvSpPr>
            <a:spLocks noGrp="1"/>
          </p:cNvSpPr>
          <p:nvPr>
            <p:ph type="title"/>
          </p:nvPr>
        </p:nvSpPr>
        <p:spPr>
          <a:xfrm>
            <a:off x="1905000" y="1439863"/>
            <a:ext cx="6765100" cy="838200"/>
          </a:xfrm>
        </p:spPr>
        <p:txBody>
          <a:bodyPr/>
          <a:lstStyle/>
          <a:p>
            <a:pPr eaLnBrk="1" hangingPunct="1"/>
            <a:r>
              <a:rPr lang="de-DE" sz="3600" dirty="0">
                <a:latin typeface="Arial" charset="0"/>
                <a:ea typeface="ＭＳ Ｐゴシック" pitchFamily="34" charset="-128"/>
                <a:cs typeface="Arial Black" pitchFamily="34" charset="0"/>
              </a:rPr>
              <a:t>Der gymnasiale Bildungsgang</a:t>
            </a:r>
            <a:br>
              <a:rPr lang="de-DE" sz="3600" dirty="0">
                <a:latin typeface="Arial" charset="0"/>
                <a:ea typeface="ＭＳ Ｐゴシック" pitchFamily="34" charset="-128"/>
                <a:cs typeface="Arial Black" pitchFamily="34" charset="0"/>
              </a:rPr>
            </a:br>
            <a:r>
              <a:rPr lang="de-DE" sz="3600" dirty="0">
                <a:latin typeface="Arial" charset="0"/>
                <a:ea typeface="ＭＳ Ｐゴシック" pitchFamily="34" charset="-128"/>
                <a:cs typeface="Arial Black" pitchFamily="34" charset="0"/>
              </a:rPr>
              <a:t>im Kanton Bern</a:t>
            </a:r>
            <a:br>
              <a:rPr lang="de-DE" sz="3600" dirty="0">
                <a:latin typeface="Arial" charset="0"/>
                <a:ea typeface="ＭＳ Ｐゴシック" pitchFamily="34" charset="-128"/>
                <a:cs typeface="Arial Black" pitchFamily="34" charset="0"/>
              </a:rPr>
            </a:br>
            <a:endParaRPr lang="de-DE" sz="3600" dirty="0">
              <a:latin typeface="Arial Black" pitchFamily="34" charset="0"/>
              <a:ea typeface="ＭＳ Ｐゴシック" pitchFamily="34" charset="-128"/>
              <a:cs typeface="Arial Black" pitchFamily="34" charset="0"/>
            </a:endParaRPr>
          </a:p>
        </p:txBody>
      </p:sp>
      <p:sp>
        <p:nvSpPr>
          <p:cNvPr id="24579" name="Inhaltsplatzhalter 2"/>
          <p:cNvSpPr>
            <a:spLocks noGrp="1"/>
          </p:cNvSpPr>
          <p:nvPr>
            <p:ph idx="1"/>
          </p:nvPr>
        </p:nvSpPr>
        <p:spPr>
          <a:xfrm>
            <a:off x="1905000" y="2941499"/>
            <a:ext cx="6642100" cy="2147888"/>
          </a:xfrm>
        </p:spPr>
        <p:txBody>
          <a:bodyPr/>
          <a:lstStyle/>
          <a:p>
            <a:pPr marL="19050" indent="0" eaLnBrk="1" hangingPunct="1">
              <a:buNone/>
            </a:pPr>
            <a:r>
              <a:rPr lang="de-CH" sz="2000" dirty="0">
                <a:latin typeface="Arial" charset="0"/>
                <a:ea typeface="ＭＳ Ｐゴシック" pitchFamily="34" charset="-128"/>
                <a:cs typeface="Arial" charset="0"/>
              </a:rPr>
              <a:t>Gymnasium Biel-Seeland</a:t>
            </a:r>
          </a:p>
          <a:p>
            <a:pPr marL="19050" indent="0" eaLnBrk="1" hangingPunct="1">
              <a:buNone/>
            </a:pPr>
            <a:r>
              <a:rPr lang="de-CH" sz="2000" dirty="0">
                <a:latin typeface="Arial" charset="0"/>
                <a:ea typeface="ＭＳ Ｐゴシック" pitchFamily="34" charset="-128"/>
                <a:cs typeface="Arial" charset="0"/>
              </a:rPr>
              <a:t>Leonhard Cadetg, Rektor</a:t>
            </a:r>
            <a:endParaRPr lang="de-DE" sz="2000" dirty="0">
              <a:latin typeface="Arial" charset="0"/>
              <a:ea typeface="ＭＳ Ｐゴシック" pitchFamily="34" charset="-128"/>
              <a:cs typeface="Arial" charset="0"/>
            </a:endParaRPr>
          </a:p>
          <a:p>
            <a:pPr marL="19050" indent="0" eaLnBrk="1" hangingPunct="1">
              <a:buFont typeface="Wingdings" pitchFamily="2" charset="2"/>
              <a:buNone/>
            </a:pPr>
            <a:endParaRPr lang="de-DE" dirty="0">
              <a:latin typeface="Arial" charset="0"/>
              <a:ea typeface="ＭＳ Ｐゴシック" pitchFamily="34" charset="-128"/>
              <a:cs typeface="Arial" charset="0"/>
            </a:endParaRPr>
          </a:p>
          <a:p>
            <a:pPr marL="19050" indent="0" eaLnBrk="1" hangingPunct="1">
              <a:buFont typeface="Wingdings" pitchFamily="2" charset="2"/>
              <a:buNone/>
            </a:pPr>
            <a:endParaRPr lang="de-DE" sz="2000" dirty="0">
              <a:latin typeface="Arial" charset="0"/>
              <a:ea typeface="ＭＳ Ｐゴシック" pitchFamily="34" charset="-128"/>
              <a:cs typeface="Arial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5" r="20689" b="20689"/>
          <a:stretch/>
        </p:blipFill>
        <p:spPr>
          <a:xfrm>
            <a:off x="2026920" y="3740826"/>
            <a:ext cx="1219044" cy="1401901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26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64"/>
    </mc:Choice>
    <mc:Fallback xmlns="">
      <p:transition spd="slow" advTm="126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15"/>
          <p:cNvSpPr/>
          <p:nvPr/>
        </p:nvSpPr>
        <p:spPr>
          <a:xfrm>
            <a:off x="946150" y="1873250"/>
            <a:ext cx="5191760" cy="12700"/>
          </a:xfrm>
          <a:custGeom>
            <a:avLst/>
            <a:gdLst/>
            <a:ahLst/>
            <a:cxnLst/>
            <a:rect l="l" t="t" r="r" b="b"/>
            <a:pathLst>
              <a:path w="5191760" h="12700">
                <a:moveTo>
                  <a:pt x="0" y="12700"/>
                </a:moveTo>
                <a:lnTo>
                  <a:pt x="5191379" y="12700"/>
                </a:lnTo>
                <a:lnTo>
                  <a:pt x="5191379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46150" y="2244089"/>
            <a:ext cx="5191760" cy="12700"/>
          </a:xfrm>
          <a:custGeom>
            <a:avLst/>
            <a:gdLst/>
            <a:ahLst/>
            <a:cxnLst/>
            <a:rect l="l" t="t" r="r" b="b"/>
            <a:pathLst>
              <a:path w="5191760" h="12700">
                <a:moveTo>
                  <a:pt x="0" y="12700"/>
                </a:moveTo>
                <a:lnTo>
                  <a:pt x="5191379" y="12700"/>
                </a:lnTo>
                <a:lnTo>
                  <a:pt x="5191379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46150" y="2614929"/>
            <a:ext cx="5191760" cy="12700"/>
          </a:xfrm>
          <a:custGeom>
            <a:avLst/>
            <a:gdLst/>
            <a:ahLst/>
            <a:cxnLst/>
            <a:rect l="l" t="t" r="r" b="b"/>
            <a:pathLst>
              <a:path w="5191760" h="12700">
                <a:moveTo>
                  <a:pt x="0" y="12700"/>
                </a:moveTo>
                <a:lnTo>
                  <a:pt x="5191379" y="12700"/>
                </a:lnTo>
                <a:lnTo>
                  <a:pt x="5191379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46150" y="2985770"/>
            <a:ext cx="5191760" cy="12700"/>
          </a:xfrm>
          <a:custGeom>
            <a:avLst/>
            <a:gdLst/>
            <a:ahLst/>
            <a:cxnLst/>
            <a:rect l="l" t="t" r="r" b="b"/>
            <a:pathLst>
              <a:path w="5191760" h="12700">
                <a:moveTo>
                  <a:pt x="0" y="12700"/>
                </a:moveTo>
                <a:lnTo>
                  <a:pt x="5191379" y="12700"/>
                </a:lnTo>
                <a:lnTo>
                  <a:pt x="5191379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46150" y="3356609"/>
            <a:ext cx="5191760" cy="12700"/>
          </a:xfrm>
          <a:custGeom>
            <a:avLst/>
            <a:gdLst/>
            <a:ahLst/>
            <a:cxnLst/>
            <a:rect l="l" t="t" r="r" b="b"/>
            <a:pathLst>
              <a:path w="5191760" h="12700">
                <a:moveTo>
                  <a:pt x="0" y="12700"/>
                </a:moveTo>
                <a:lnTo>
                  <a:pt x="5191379" y="12700"/>
                </a:lnTo>
                <a:lnTo>
                  <a:pt x="5191379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46150" y="3727450"/>
            <a:ext cx="5191760" cy="12700"/>
          </a:xfrm>
          <a:custGeom>
            <a:avLst/>
            <a:gdLst/>
            <a:ahLst/>
            <a:cxnLst/>
            <a:rect l="l" t="t" r="r" b="b"/>
            <a:pathLst>
              <a:path w="5191760" h="12700">
                <a:moveTo>
                  <a:pt x="0" y="12700"/>
                </a:moveTo>
                <a:lnTo>
                  <a:pt x="5191379" y="12700"/>
                </a:lnTo>
                <a:lnTo>
                  <a:pt x="5191379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46150" y="4098290"/>
            <a:ext cx="5191760" cy="12700"/>
          </a:xfrm>
          <a:custGeom>
            <a:avLst/>
            <a:gdLst/>
            <a:ahLst/>
            <a:cxnLst/>
            <a:rect l="l" t="t" r="r" b="b"/>
            <a:pathLst>
              <a:path w="5191760" h="12700">
                <a:moveTo>
                  <a:pt x="0" y="12700"/>
                </a:moveTo>
                <a:lnTo>
                  <a:pt x="5191379" y="12700"/>
                </a:lnTo>
                <a:lnTo>
                  <a:pt x="5191379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46150" y="4469129"/>
            <a:ext cx="5191760" cy="12700"/>
          </a:xfrm>
          <a:custGeom>
            <a:avLst/>
            <a:gdLst/>
            <a:ahLst/>
            <a:cxnLst/>
            <a:rect l="l" t="t" r="r" b="b"/>
            <a:pathLst>
              <a:path w="5191760" h="12700">
                <a:moveTo>
                  <a:pt x="0" y="12700"/>
                </a:moveTo>
                <a:lnTo>
                  <a:pt x="5191379" y="12700"/>
                </a:lnTo>
                <a:lnTo>
                  <a:pt x="5191379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946150" y="4839970"/>
            <a:ext cx="5191760" cy="12700"/>
          </a:xfrm>
          <a:custGeom>
            <a:avLst/>
            <a:gdLst/>
            <a:ahLst/>
            <a:cxnLst/>
            <a:rect l="l" t="t" r="r" b="b"/>
            <a:pathLst>
              <a:path w="5191760" h="12700">
                <a:moveTo>
                  <a:pt x="0" y="12699"/>
                </a:moveTo>
                <a:lnTo>
                  <a:pt x="5191379" y="12699"/>
                </a:lnTo>
                <a:lnTo>
                  <a:pt x="5191379" y="0"/>
                </a:lnTo>
                <a:lnTo>
                  <a:pt x="0" y="0"/>
                </a:lnTo>
                <a:lnTo>
                  <a:pt x="0" y="126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946150" y="5210809"/>
            <a:ext cx="5191760" cy="12700"/>
          </a:xfrm>
          <a:custGeom>
            <a:avLst/>
            <a:gdLst/>
            <a:ahLst/>
            <a:cxnLst/>
            <a:rect l="l" t="t" r="r" b="b"/>
            <a:pathLst>
              <a:path w="5191760" h="12700">
                <a:moveTo>
                  <a:pt x="0" y="12700"/>
                </a:moveTo>
                <a:lnTo>
                  <a:pt x="5191379" y="12700"/>
                </a:lnTo>
                <a:lnTo>
                  <a:pt x="5191379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952500" y="1131569"/>
            <a:ext cx="0" cy="4462780"/>
          </a:xfrm>
          <a:custGeom>
            <a:avLst/>
            <a:gdLst/>
            <a:ahLst/>
            <a:cxnLst/>
            <a:rect l="l" t="t" r="r" b="b"/>
            <a:pathLst>
              <a:path h="4462780">
                <a:moveTo>
                  <a:pt x="0" y="0"/>
                </a:moveTo>
                <a:lnTo>
                  <a:pt x="0" y="446278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131178" y="1131569"/>
            <a:ext cx="0" cy="4462780"/>
          </a:xfrm>
          <a:custGeom>
            <a:avLst/>
            <a:gdLst/>
            <a:ahLst/>
            <a:cxnLst/>
            <a:rect l="l" t="t" r="r" b="b"/>
            <a:pathLst>
              <a:path h="4462780">
                <a:moveTo>
                  <a:pt x="0" y="0"/>
                </a:moveTo>
                <a:lnTo>
                  <a:pt x="0" y="446278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946150" y="1137919"/>
            <a:ext cx="5191760" cy="0"/>
          </a:xfrm>
          <a:custGeom>
            <a:avLst/>
            <a:gdLst/>
            <a:ahLst/>
            <a:cxnLst/>
            <a:rect l="l" t="t" r="r" b="b"/>
            <a:pathLst>
              <a:path w="5191760">
                <a:moveTo>
                  <a:pt x="0" y="0"/>
                </a:moveTo>
                <a:lnTo>
                  <a:pt x="5191379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946150" y="5588000"/>
            <a:ext cx="5191760" cy="0"/>
          </a:xfrm>
          <a:custGeom>
            <a:avLst/>
            <a:gdLst/>
            <a:ahLst/>
            <a:cxnLst/>
            <a:rect l="l" t="t" r="r" b="b"/>
            <a:pathLst>
              <a:path w="5191760">
                <a:moveTo>
                  <a:pt x="0" y="0"/>
                </a:moveTo>
                <a:lnTo>
                  <a:pt x="5191379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718047" y="4968240"/>
            <a:ext cx="3179063" cy="13441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948171" y="5498591"/>
            <a:ext cx="2785872" cy="72542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760720" y="4988178"/>
            <a:ext cx="3093720" cy="1258570"/>
          </a:xfrm>
          <a:custGeom>
            <a:avLst/>
            <a:gdLst/>
            <a:ahLst/>
            <a:cxnLst/>
            <a:rect l="l" t="t" r="r" b="b"/>
            <a:pathLst>
              <a:path w="3093720" h="1258570">
                <a:moveTo>
                  <a:pt x="3093720" y="351409"/>
                </a:moveTo>
                <a:lnTo>
                  <a:pt x="0" y="351409"/>
                </a:lnTo>
                <a:lnTo>
                  <a:pt x="0" y="1258201"/>
                </a:lnTo>
                <a:lnTo>
                  <a:pt x="3093720" y="1258201"/>
                </a:lnTo>
                <a:lnTo>
                  <a:pt x="3093720" y="351409"/>
                </a:lnTo>
                <a:close/>
              </a:path>
              <a:path w="3093720" h="1258570">
                <a:moveTo>
                  <a:pt x="1762759" y="0"/>
                </a:moveTo>
                <a:lnTo>
                  <a:pt x="1804670" y="351409"/>
                </a:lnTo>
                <a:lnTo>
                  <a:pt x="2578100" y="351409"/>
                </a:lnTo>
                <a:lnTo>
                  <a:pt x="1762759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extfeld 1"/>
          <p:cNvSpPr txBox="1"/>
          <p:nvPr/>
        </p:nvSpPr>
        <p:spPr>
          <a:xfrm>
            <a:off x="5905501" y="5547360"/>
            <a:ext cx="2828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Schwerpunktfach</a:t>
            </a:r>
          </a:p>
        </p:txBody>
      </p:sp>
      <p:graphicFrame>
        <p:nvGraphicFramePr>
          <p:cNvPr id="34" name="Tabelle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7018071"/>
              </p:ext>
            </p:extLst>
          </p:nvPr>
        </p:nvGraphicFramePr>
        <p:xfrm>
          <a:off x="780797" y="1137919"/>
          <a:ext cx="4911850" cy="481584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4911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42240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de-CH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Englisch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de-CH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Italienisch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de-CH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Latein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de-CH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Spanisch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de-CH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de-CH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Physik und Anwendungen der Mathematik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de-CH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Biologie</a:t>
                      </a:r>
                      <a:r>
                        <a:rPr lang="de-CH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und Chemie</a:t>
                      </a:r>
                      <a:endParaRPr lang="de-CH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de-CH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de-CH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Philosophie</a:t>
                      </a:r>
                      <a:r>
                        <a:rPr lang="de-CH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/ Pädagogik / Psychologie</a:t>
                      </a:r>
                      <a:endParaRPr lang="de-CH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de-CH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Wirtschaft und Recht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de-CH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de-CH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Bildnerisches</a:t>
                      </a:r>
                      <a:r>
                        <a:rPr lang="de-CH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Gestalten</a:t>
                      </a:r>
                      <a:endParaRPr lang="de-CH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de-CH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Musik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549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144"/>
    </mc:Choice>
    <mc:Fallback xmlns="">
      <p:transition spd="slow" advTm="601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fik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6" t="7202" r="15363" b="18965"/>
          <a:stretch/>
        </p:blipFill>
        <p:spPr>
          <a:xfrm>
            <a:off x="2619969" y="1588641"/>
            <a:ext cx="2203482" cy="2316481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6" t="7202" r="15363" b="18965"/>
          <a:stretch/>
        </p:blipFill>
        <p:spPr>
          <a:xfrm>
            <a:off x="276809" y="1586341"/>
            <a:ext cx="2203482" cy="2316481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2799588" y="4884420"/>
            <a:ext cx="3179064" cy="13441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904744" y="5231891"/>
            <a:ext cx="3037332" cy="109118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842260" y="4904359"/>
            <a:ext cx="3093720" cy="1258570"/>
          </a:xfrm>
          <a:custGeom>
            <a:avLst/>
            <a:gdLst/>
            <a:ahLst/>
            <a:cxnLst/>
            <a:rect l="l" t="t" r="r" b="b"/>
            <a:pathLst>
              <a:path w="3093720" h="1258570">
                <a:moveTo>
                  <a:pt x="3093719" y="351409"/>
                </a:moveTo>
                <a:lnTo>
                  <a:pt x="0" y="351409"/>
                </a:lnTo>
                <a:lnTo>
                  <a:pt x="0" y="1258201"/>
                </a:lnTo>
                <a:lnTo>
                  <a:pt x="3093719" y="1258201"/>
                </a:lnTo>
                <a:lnTo>
                  <a:pt x="3093719" y="351409"/>
                </a:lnTo>
                <a:close/>
              </a:path>
              <a:path w="3093720" h="1258570">
                <a:moveTo>
                  <a:pt x="1762760" y="0"/>
                </a:moveTo>
                <a:lnTo>
                  <a:pt x="1804669" y="351409"/>
                </a:lnTo>
                <a:lnTo>
                  <a:pt x="2578100" y="351409"/>
                </a:lnTo>
                <a:lnTo>
                  <a:pt x="176276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118485" y="5324855"/>
            <a:ext cx="2543175" cy="7594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Grundlagenfach</a:t>
            </a:r>
            <a:r>
              <a:rPr sz="24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und</a:t>
            </a:r>
            <a:endParaRPr sz="2400" dirty="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Schwerpunktfach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325116" y="1690115"/>
            <a:ext cx="253365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dirty="0">
                <a:latin typeface="Calibri"/>
                <a:cs typeface="Calibri"/>
              </a:rPr>
              <a:t>+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16304" y="4310126"/>
            <a:ext cx="2717165" cy="5727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10" dirty="0">
                <a:latin typeface="Calibri"/>
                <a:cs typeface="Calibri"/>
              </a:rPr>
              <a:t>Nicht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erlaubt: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spc="-10" dirty="0">
                <a:latin typeface="Calibri"/>
                <a:cs typeface="Calibri"/>
              </a:rPr>
              <a:t>Zweimal </a:t>
            </a:r>
            <a:r>
              <a:rPr sz="1800" spc="-5" dirty="0">
                <a:latin typeface="Calibri"/>
                <a:cs typeface="Calibri"/>
              </a:rPr>
              <a:t>die gleiche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Sprache!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858000" y="1673352"/>
            <a:ext cx="253365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dirty="0">
                <a:latin typeface="Calibri"/>
                <a:cs typeface="Calibri"/>
              </a:rPr>
              <a:t>+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5499861" y="4322064"/>
            <a:ext cx="2920365" cy="5727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5" dirty="0">
                <a:latin typeface="Calibri"/>
                <a:cs typeface="Calibri"/>
              </a:rPr>
              <a:t>Erlaubt: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spc="-10" dirty="0">
                <a:latin typeface="Calibri"/>
                <a:cs typeface="Calibri"/>
              </a:rPr>
              <a:t>Zweimal </a:t>
            </a:r>
            <a:r>
              <a:rPr sz="1800" spc="-5" dirty="0">
                <a:latin typeface="Calibri"/>
                <a:cs typeface="Calibri"/>
              </a:rPr>
              <a:t>das gleiche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Kunstfach!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8" name="AutoShape 2" descr="Bildergebnis für spanisch"/>
          <p:cNvSpPr>
            <a:spLocks noChangeAspect="1" noChangeArrowheads="1"/>
          </p:cNvSpPr>
          <p:nvPr/>
        </p:nvSpPr>
        <p:spPr bwMode="auto">
          <a:xfrm>
            <a:off x="-3175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sp>
        <p:nvSpPr>
          <p:cNvPr id="10" name="object 10"/>
          <p:cNvSpPr/>
          <p:nvPr/>
        </p:nvSpPr>
        <p:spPr>
          <a:xfrm>
            <a:off x="962139" y="1112519"/>
            <a:ext cx="2977515" cy="3130550"/>
          </a:xfrm>
          <a:custGeom>
            <a:avLst/>
            <a:gdLst/>
            <a:ahLst/>
            <a:cxnLst/>
            <a:rect l="l" t="t" r="r" b="b"/>
            <a:pathLst>
              <a:path w="2977515" h="3130550">
                <a:moveTo>
                  <a:pt x="0" y="0"/>
                </a:moveTo>
                <a:lnTo>
                  <a:pt x="2977400" y="3130168"/>
                </a:lnTo>
              </a:path>
            </a:pathLst>
          </a:custGeom>
          <a:ln w="571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37260" y="1112519"/>
            <a:ext cx="3060700" cy="3122930"/>
          </a:xfrm>
          <a:custGeom>
            <a:avLst/>
            <a:gdLst/>
            <a:ahLst/>
            <a:cxnLst/>
            <a:rect l="l" t="t" r="r" b="b"/>
            <a:pathLst>
              <a:path w="3060700" h="3122929">
                <a:moveTo>
                  <a:pt x="0" y="3122548"/>
                </a:moveTo>
                <a:lnTo>
                  <a:pt x="3060573" y="0"/>
                </a:lnTo>
              </a:path>
            </a:pathLst>
          </a:custGeom>
          <a:ln w="571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2" name="Grafik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01" y="2018283"/>
            <a:ext cx="1419011" cy="15688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4" name="Grafik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223" y="2018283"/>
            <a:ext cx="1419011" cy="15688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10"/>
    </mc:Choice>
    <mc:Fallback xmlns="">
      <p:transition spd="slow" advTm="206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65682" y="1126489"/>
            <a:ext cx="727512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225">
              <a:lnSpc>
                <a:spcPct val="100000"/>
              </a:lnSpc>
            </a:pPr>
            <a:r>
              <a:rPr sz="2000" spc="-15" dirty="0">
                <a:latin typeface="Arial" panose="020B0604020202020204" pitchFamily="34" charset="0"/>
                <a:cs typeface="Arial" panose="020B0604020202020204" pitchFamily="34" charset="0"/>
              </a:rPr>
              <a:t>Zweisprachige</a:t>
            </a:r>
            <a:r>
              <a:rPr sz="2000" spc="-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5" dirty="0">
                <a:latin typeface="Arial" panose="020B0604020202020204" pitchFamily="34" charset="0"/>
                <a:cs typeface="Arial" panose="020B0604020202020204" pitchFamily="34" charset="0"/>
              </a:rPr>
              <a:t>Matur?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65681" y="1630381"/>
            <a:ext cx="3706318" cy="397031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2255" indent="-249554">
              <a:lnSpc>
                <a:spcPct val="100000"/>
              </a:lnSpc>
              <a:spcBef>
                <a:spcPts val="1200"/>
              </a:spcBef>
              <a:buFont typeface="Wingdings"/>
              <a:buChar char=""/>
              <a:tabLst>
                <a:tab pos="262255" algn="l"/>
                <a:tab pos="262890" algn="l"/>
              </a:tabLst>
            </a:pPr>
            <a:r>
              <a:rPr lang="de-CH" sz="1800" spc="-5" dirty="0">
                <a:latin typeface="Arial" panose="020B0604020202020204" pitchFamily="34" charset="0"/>
                <a:cs typeface="Arial" panose="020B0604020202020204" pitchFamily="34" charset="0"/>
              </a:rPr>
              <a:t>Deutsch - Französisch</a:t>
            </a:r>
          </a:p>
          <a:p>
            <a:pPr marL="262255" indent="-249554">
              <a:lnSpc>
                <a:spcPct val="100000"/>
              </a:lnSpc>
              <a:spcBef>
                <a:spcPts val="1200"/>
              </a:spcBef>
              <a:buFont typeface="Wingdings"/>
              <a:buChar char=""/>
              <a:tabLst>
                <a:tab pos="262255" algn="l"/>
                <a:tab pos="262890" algn="l"/>
              </a:tabLst>
            </a:pPr>
            <a:r>
              <a:rPr lang="de-CH" sz="1800" spc="-5" dirty="0">
                <a:latin typeface="Arial" panose="020B0604020202020204" pitchFamily="34" charset="0"/>
                <a:cs typeface="Arial" panose="020B0604020202020204" pitchFamily="34" charset="0"/>
              </a:rPr>
              <a:t>Immersionsunterricht ab Beginn</a:t>
            </a:r>
          </a:p>
          <a:p>
            <a:pPr marL="262255" indent="-249554">
              <a:lnSpc>
                <a:spcPct val="100000"/>
              </a:lnSpc>
              <a:spcBef>
                <a:spcPts val="1200"/>
              </a:spcBef>
              <a:buFont typeface="Wingdings"/>
              <a:buChar char=""/>
              <a:tabLst>
                <a:tab pos="262255" algn="l"/>
                <a:tab pos="262890" algn="l"/>
              </a:tabLst>
            </a:pPr>
            <a:r>
              <a:rPr lang="de-CH" sz="1800" spc="-5" dirty="0">
                <a:latin typeface="Arial" panose="020B0604020202020204" pitchFamily="34" charset="0"/>
                <a:cs typeface="Arial" panose="020B0604020202020204" pitchFamily="34" charset="0"/>
              </a:rPr>
              <a:t>Zweisprachiges Umfeld</a:t>
            </a: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84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de-CH" sz="1800" spc="-10" dirty="0">
                <a:latin typeface="Arial" panose="020B0604020202020204" pitchFamily="34" charset="0"/>
                <a:cs typeface="Arial" panose="020B0604020202020204" pitchFamily="34" charset="0"/>
              </a:rPr>
              <a:t>Fächer </a:t>
            </a:r>
            <a:r>
              <a:rPr lang="de-CH" sz="1800" spc="-5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der</a:t>
            </a:r>
            <a:r>
              <a:rPr lang="de-CH" sz="1800" spc="-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spc="-10" dirty="0">
                <a:latin typeface="Arial" panose="020B0604020202020204" pitchFamily="34" charset="0"/>
                <a:cs typeface="Arial" panose="020B0604020202020204" pitchFamily="34" charset="0"/>
              </a:rPr>
              <a:t>Partnersprache</a:t>
            </a: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spc="-5" dirty="0">
                <a:latin typeface="Arial" panose="020B0604020202020204" pitchFamily="34" charset="0"/>
                <a:cs typeface="Arial" panose="020B0604020202020204" pitchFamily="34" charset="0"/>
              </a:rPr>
              <a:t>je nach Eintrittsj</a:t>
            </a:r>
            <a:r>
              <a:rPr lang="de-CH" spc="-5" dirty="0">
                <a:latin typeface="Arial" panose="020B0604020202020204" pitchFamily="34" charset="0"/>
                <a:cs typeface="Arial" panose="020B0604020202020204" pitchFamily="34" charset="0"/>
              </a:rPr>
              <a:t>ahr unterschiedlich, aber dann während 4 Jahren gleich</a:t>
            </a:r>
          </a:p>
          <a:p>
            <a:pPr marL="12700">
              <a:lnSpc>
                <a:spcPct val="100000"/>
              </a:lnSpc>
            </a:pPr>
            <a:endParaRPr lang="de-CH" sz="1000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9900" lvl="1"/>
            <a:r>
              <a:rPr lang="de-CH" sz="1600" spc="-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Beispiel: </a:t>
            </a:r>
          </a:p>
          <a:p>
            <a:pPr marL="755650" lvl="1" indent="-285750">
              <a:buFont typeface="Arial" panose="020B0604020202020204" pitchFamily="34" charset="0"/>
              <a:buChar char="•"/>
            </a:pPr>
            <a:r>
              <a:rPr lang="de-CH" sz="1600" spc="-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Eintritt 2021: Biologie vom 1. – 4. Jahr auf französisch</a:t>
            </a:r>
          </a:p>
          <a:p>
            <a:pPr marL="755650" lvl="1" indent="-285750">
              <a:buFont typeface="Arial" panose="020B0604020202020204" pitchFamily="34" charset="0"/>
              <a:buChar char="•"/>
            </a:pPr>
            <a:r>
              <a:rPr lang="de-CH" sz="1600" spc="-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Eintritt 2022: Biologie vom 1. – 4. Jahr auf deutsch</a:t>
            </a:r>
          </a:p>
        </p:txBody>
      </p:sp>
      <p:sp>
        <p:nvSpPr>
          <p:cNvPr id="4" name="object 4"/>
          <p:cNvSpPr/>
          <p:nvPr/>
        </p:nvSpPr>
        <p:spPr>
          <a:xfrm>
            <a:off x="4998720" y="1148969"/>
            <a:ext cx="3847973" cy="415797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718047" y="4928615"/>
            <a:ext cx="3179063" cy="134416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868923" y="5458967"/>
            <a:ext cx="2944368" cy="72542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760720" y="4948301"/>
            <a:ext cx="3093720" cy="1258570"/>
          </a:xfrm>
          <a:custGeom>
            <a:avLst/>
            <a:gdLst/>
            <a:ahLst/>
            <a:cxnLst/>
            <a:rect l="l" t="t" r="r" b="b"/>
            <a:pathLst>
              <a:path w="3093720" h="1258570">
                <a:moveTo>
                  <a:pt x="3093720" y="351409"/>
                </a:moveTo>
                <a:lnTo>
                  <a:pt x="0" y="351409"/>
                </a:lnTo>
                <a:lnTo>
                  <a:pt x="0" y="1258189"/>
                </a:lnTo>
                <a:lnTo>
                  <a:pt x="3093720" y="1258189"/>
                </a:lnTo>
                <a:lnTo>
                  <a:pt x="3093720" y="351409"/>
                </a:lnTo>
                <a:close/>
              </a:path>
              <a:path w="3093720" h="1258570">
                <a:moveTo>
                  <a:pt x="1762759" y="0"/>
                </a:moveTo>
                <a:lnTo>
                  <a:pt x="1804670" y="351409"/>
                </a:lnTo>
                <a:lnTo>
                  <a:pt x="2578100" y="351409"/>
                </a:lnTo>
                <a:lnTo>
                  <a:pt x="1762759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6083046" y="5551627"/>
            <a:ext cx="2451100" cy="393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Ein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freiwilliges</a:t>
            </a:r>
            <a:r>
              <a:rPr sz="24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Plus.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651"/>
    </mc:Choice>
    <mc:Fallback xmlns="">
      <p:transition spd="slow" advTm="456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99591" y="1037463"/>
            <a:ext cx="5184775" cy="370840"/>
          </a:xfrm>
          <a:custGeom>
            <a:avLst/>
            <a:gdLst/>
            <a:ahLst/>
            <a:cxnLst/>
            <a:rect l="l" t="t" r="r" b="b"/>
            <a:pathLst>
              <a:path w="5184775" h="370840">
                <a:moveTo>
                  <a:pt x="0" y="370332"/>
                </a:moveTo>
                <a:lnTo>
                  <a:pt x="5184521" y="370332"/>
                </a:lnTo>
                <a:lnTo>
                  <a:pt x="5184521" y="0"/>
                </a:lnTo>
                <a:lnTo>
                  <a:pt x="0" y="0"/>
                </a:lnTo>
                <a:lnTo>
                  <a:pt x="0" y="370332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99591" y="1407794"/>
            <a:ext cx="5184775" cy="370840"/>
          </a:xfrm>
          <a:custGeom>
            <a:avLst/>
            <a:gdLst/>
            <a:ahLst/>
            <a:cxnLst/>
            <a:rect l="l" t="t" r="r" b="b"/>
            <a:pathLst>
              <a:path w="5184775" h="370839">
                <a:moveTo>
                  <a:pt x="0" y="370332"/>
                </a:moveTo>
                <a:lnTo>
                  <a:pt x="5184521" y="370332"/>
                </a:lnTo>
                <a:lnTo>
                  <a:pt x="5184521" y="0"/>
                </a:lnTo>
                <a:lnTo>
                  <a:pt x="0" y="0"/>
                </a:lnTo>
                <a:lnTo>
                  <a:pt x="0" y="370332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99591" y="1778126"/>
            <a:ext cx="5184775" cy="370840"/>
          </a:xfrm>
          <a:custGeom>
            <a:avLst/>
            <a:gdLst/>
            <a:ahLst/>
            <a:cxnLst/>
            <a:rect l="l" t="t" r="r" b="b"/>
            <a:pathLst>
              <a:path w="5184775" h="370839">
                <a:moveTo>
                  <a:pt x="0" y="370332"/>
                </a:moveTo>
                <a:lnTo>
                  <a:pt x="5184521" y="370332"/>
                </a:lnTo>
                <a:lnTo>
                  <a:pt x="5184521" y="0"/>
                </a:lnTo>
                <a:lnTo>
                  <a:pt x="0" y="0"/>
                </a:lnTo>
                <a:lnTo>
                  <a:pt x="0" y="370332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99591" y="2148458"/>
            <a:ext cx="5184775" cy="370840"/>
          </a:xfrm>
          <a:custGeom>
            <a:avLst/>
            <a:gdLst/>
            <a:ahLst/>
            <a:cxnLst/>
            <a:rect l="l" t="t" r="r" b="b"/>
            <a:pathLst>
              <a:path w="5184775" h="370839">
                <a:moveTo>
                  <a:pt x="0" y="370332"/>
                </a:moveTo>
                <a:lnTo>
                  <a:pt x="5184521" y="370332"/>
                </a:lnTo>
                <a:lnTo>
                  <a:pt x="5184521" y="0"/>
                </a:lnTo>
                <a:lnTo>
                  <a:pt x="0" y="0"/>
                </a:lnTo>
                <a:lnTo>
                  <a:pt x="0" y="370332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99591" y="2518791"/>
            <a:ext cx="5184775" cy="370840"/>
          </a:xfrm>
          <a:custGeom>
            <a:avLst/>
            <a:gdLst/>
            <a:ahLst/>
            <a:cxnLst/>
            <a:rect l="l" t="t" r="r" b="b"/>
            <a:pathLst>
              <a:path w="5184775" h="370839">
                <a:moveTo>
                  <a:pt x="0" y="370332"/>
                </a:moveTo>
                <a:lnTo>
                  <a:pt x="5184521" y="370332"/>
                </a:lnTo>
                <a:lnTo>
                  <a:pt x="5184521" y="0"/>
                </a:lnTo>
                <a:lnTo>
                  <a:pt x="0" y="0"/>
                </a:lnTo>
                <a:lnTo>
                  <a:pt x="0" y="370332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99591" y="2889123"/>
            <a:ext cx="5184775" cy="370840"/>
          </a:xfrm>
          <a:custGeom>
            <a:avLst/>
            <a:gdLst/>
            <a:ahLst/>
            <a:cxnLst/>
            <a:rect l="l" t="t" r="r" b="b"/>
            <a:pathLst>
              <a:path w="5184775" h="370839">
                <a:moveTo>
                  <a:pt x="0" y="370332"/>
                </a:moveTo>
                <a:lnTo>
                  <a:pt x="5184521" y="370332"/>
                </a:lnTo>
                <a:lnTo>
                  <a:pt x="5184521" y="0"/>
                </a:lnTo>
                <a:lnTo>
                  <a:pt x="0" y="0"/>
                </a:lnTo>
                <a:lnTo>
                  <a:pt x="0" y="370332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99591" y="3259454"/>
            <a:ext cx="5184775" cy="370840"/>
          </a:xfrm>
          <a:custGeom>
            <a:avLst/>
            <a:gdLst/>
            <a:ahLst/>
            <a:cxnLst/>
            <a:rect l="l" t="t" r="r" b="b"/>
            <a:pathLst>
              <a:path w="5184775" h="370839">
                <a:moveTo>
                  <a:pt x="0" y="370332"/>
                </a:moveTo>
                <a:lnTo>
                  <a:pt x="5184521" y="370332"/>
                </a:lnTo>
                <a:lnTo>
                  <a:pt x="5184521" y="0"/>
                </a:lnTo>
                <a:lnTo>
                  <a:pt x="0" y="0"/>
                </a:lnTo>
                <a:lnTo>
                  <a:pt x="0" y="370332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99591" y="3629786"/>
            <a:ext cx="5184775" cy="370840"/>
          </a:xfrm>
          <a:custGeom>
            <a:avLst/>
            <a:gdLst/>
            <a:ahLst/>
            <a:cxnLst/>
            <a:rect l="l" t="t" r="r" b="b"/>
            <a:pathLst>
              <a:path w="5184775" h="370839">
                <a:moveTo>
                  <a:pt x="0" y="370331"/>
                </a:moveTo>
                <a:lnTo>
                  <a:pt x="5184521" y="370331"/>
                </a:lnTo>
                <a:lnTo>
                  <a:pt x="5184521" y="0"/>
                </a:lnTo>
                <a:lnTo>
                  <a:pt x="0" y="0"/>
                </a:lnTo>
                <a:lnTo>
                  <a:pt x="0" y="370331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99591" y="4000119"/>
            <a:ext cx="5184775" cy="370840"/>
          </a:xfrm>
          <a:custGeom>
            <a:avLst/>
            <a:gdLst/>
            <a:ahLst/>
            <a:cxnLst/>
            <a:rect l="l" t="t" r="r" b="b"/>
            <a:pathLst>
              <a:path w="5184775" h="370839">
                <a:moveTo>
                  <a:pt x="0" y="370331"/>
                </a:moveTo>
                <a:lnTo>
                  <a:pt x="5184521" y="370331"/>
                </a:lnTo>
                <a:lnTo>
                  <a:pt x="5184521" y="0"/>
                </a:lnTo>
                <a:lnTo>
                  <a:pt x="0" y="0"/>
                </a:lnTo>
                <a:lnTo>
                  <a:pt x="0" y="370331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99591" y="4370451"/>
            <a:ext cx="5184775" cy="370840"/>
          </a:xfrm>
          <a:custGeom>
            <a:avLst/>
            <a:gdLst/>
            <a:ahLst/>
            <a:cxnLst/>
            <a:rect l="l" t="t" r="r" b="b"/>
            <a:pathLst>
              <a:path w="5184775" h="370839">
                <a:moveTo>
                  <a:pt x="0" y="370331"/>
                </a:moveTo>
                <a:lnTo>
                  <a:pt x="5184521" y="370331"/>
                </a:lnTo>
                <a:lnTo>
                  <a:pt x="5184521" y="0"/>
                </a:lnTo>
                <a:lnTo>
                  <a:pt x="0" y="0"/>
                </a:lnTo>
                <a:lnTo>
                  <a:pt x="0" y="370331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99591" y="4740783"/>
            <a:ext cx="5184775" cy="370840"/>
          </a:xfrm>
          <a:custGeom>
            <a:avLst/>
            <a:gdLst/>
            <a:ahLst/>
            <a:cxnLst/>
            <a:rect l="l" t="t" r="r" b="b"/>
            <a:pathLst>
              <a:path w="5184775" h="370839">
                <a:moveTo>
                  <a:pt x="0" y="370332"/>
                </a:moveTo>
                <a:lnTo>
                  <a:pt x="5184521" y="370332"/>
                </a:lnTo>
                <a:lnTo>
                  <a:pt x="5184521" y="0"/>
                </a:lnTo>
                <a:lnTo>
                  <a:pt x="0" y="0"/>
                </a:lnTo>
                <a:lnTo>
                  <a:pt x="0" y="370332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99591" y="5111115"/>
            <a:ext cx="5184775" cy="370840"/>
          </a:xfrm>
          <a:custGeom>
            <a:avLst/>
            <a:gdLst/>
            <a:ahLst/>
            <a:cxnLst/>
            <a:rect l="l" t="t" r="r" b="b"/>
            <a:pathLst>
              <a:path w="5184775" h="370839">
                <a:moveTo>
                  <a:pt x="0" y="370332"/>
                </a:moveTo>
                <a:lnTo>
                  <a:pt x="5184521" y="370332"/>
                </a:lnTo>
                <a:lnTo>
                  <a:pt x="5184521" y="0"/>
                </a:lnTo>
                <a:lnTo>
                  <a:pt x="0" y="0"/>
                </a:lnTo>
                <a:lnTo>
                  <a:pt x="0" y="370332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99591" y="5481408"/>
            <a:ext cx="5184775" cy="370840"/>
          </a:xfrm>
          <a:custGeom>
            <a:avLst/>
            <a:gdLst/>
            <a:ahLst/>
            <a:cxnLst/>
            <a:rect l="l" t="t" r="r" b="b"/>
            <a:pathLst>
              <a:path w="5184775" h="370839">
                <a:moveTo>
                  <a:pt x="0" y="370332"/>
                </a:moveTo>
                <a:lnTo>
                  <a:pt x="5184521" y="370332"/>
                </a:lnTo>
                <a:lnTo>
                  <a:pt x="5184521" y="0"/>
                </a:lnTo>
                <a:lnTo>
                  <a:pt x="0" y="0"/>
                </a:lnTo>
                <a:lnTo>
                  <a:pt x="0" y="370332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99591" y="5851740"/>
            <a:ext cx="5184775" cy="370840"/>
          </a:xfrm>
          <a:custGeom>
            <a:avLst/>
            <a:gdLst/>
            <a:ahLst/>
            <a:cxnLst/>
            <a:rect l="l" t="t" r="r" b="b"/>
            <a:pathLst>
              <a:path w="5184775" h="370839">
                <a:moveTo>
                  <a:pt x="0" y="370332"/>
                </a:moveTo>
                <a:lnTo>
                  <a:pt x="5184521" y="370332"/>
                </a:lnTo>
                <a:lnTo>
                  <a:pt x="5184521" y="0"/>
                </a:lnTo>
                <a:lnTo>
                  <a:pt x="0" y="0"/>
                </a:lnTo>
                <a:lnTo>
                  <a:pt x="0" y="370332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93241" y="1401444"/>
            <a:ext cx="5197475" cy="12700"/>
          </a:xfrm>
          <a:custGeom>
            <a:avLst/>
            <a:gdLst/>
            <a:ahLst/>
            <a:cxnLst/>
            <a:rect l="l" t="t" r="r" b="b"/>
            <a:pathLst>
              <a:path w="5197475" h="12700">
                <a:moveTo>
                  <a:pt x="0" y="12700"/>
                </a:moveTo>
                <a:lnTo>
                  <a:pt x="5197297" y="12700"/>
                </a:lnTo>
                <a:lnTo>
                  <a:pt x="5197297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93241" y="1771776"/>
            <a:ext cx="5197475" cy="12700"/>
          </a:xfrm>
          <a:custGeom>
            <a:avLst/>
            <a:gdLst/>
            <a:ahLst/>
            <a:cxnLst/>
            <a:rect l="l" t="t" r="r" b="b"/>
            <a:pathLst>
              <a:path w="5197475" h="12700">
                <a:moveTo>
                  <a:pt x="0" y="12700"/>
                </a:moveTo>
                <a:lnTo>
                  <a:pt x="5197297" y="12700"/>
                </a:lnTo>
                <a:lnTo>
                  <a:pt x="5197297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93241" y="2142108"/>
            <a:ext cx="5197475" cy="12700"/>
          </a:xfrm>
          <a:custGeom>
            <a:avLst/>
            <a:gdLst/>
            <a:ahLst/>
            <a:cxnLst/>
            <a:rect l="l" t="t" r="r" b="b"/>
            <a:pathLst>
              <a:path w="5197475" h="12700">
                <a:moveTo>
                  <a:pt x="0" y="12700"/>
                </a:moveTo>
                <a:lnTo>
                  <a:pt x="5197297" y="12700"/>
                </a:lnTo>
                <a:lnTo>
                  <a:pt x="5197297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93241" y="2512441"/>
            <a:ext cx="5197475" cy="12700"/>
          </a:xfrm>
          <a:custGeom>
            <a:avLst/>
            <a:gdLst/>
            <a:ahLst/>
            <a:cxnLst/>
            <a:rect l="l" t="t" r="r" b="b"/>
            <a:pathLst>
              <a:path w="5197475" h="12700">
                <a:moveTo>
                  <a:pt x="0" y="12700"/>
                </a:moveTo>
                <a:lnTo>
                  <a:pt x="5197297" y="12700"/>
                </a:lnTo>
                <a:lnTo>
                  <a:pt x="5197297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93241" y="2882773"/>
            <a:ext cx="5197475" cy="12700"/>
          </a:xfrm>
          <a:custGeom>
            <a:avLst/>
            <a:gdLst/>
            <a:ahLst/>
            <a:cxnLst/>
            <a:rect l="l" t="t" r="r" b="b"/>
            <a:pathLst>
              <a:path w="5197475" h="12700">
                <a:moveTo>
                  <a:pt x="0" y="12700"/>
                </a:moveTo>
                <a:lnTo>
                  <a:pt x="5197297" y="12700"/>
                </a:lnTo>
                <a:lnTo>
                  <a:pt x="5197297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93241" y="3253104"/>
            <a:ext cx="5197475" cy="12700"/>
          </a:xfrm>
          <a:custGeom>
            <a:avLst/>
            <a:gdLst/>
            <a:ahLst/>
            <a:cxnLst/>
            <a:rect l="l" t="t" r="r" b="b"/>
            <a:pathLst>
              <a:path w="5197475" h="12700">
                <a:moveTo>
                  <a:pt x="0" y="12700"/>
                </a:moveTo>
                <a:lnTo>
                  <a:pt x="5197297" y="12700"/>
                </a:lnTo>
                <a:lnTo>
                  <a:pt x="5197297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93241" y="3623436"/>
            <a:ext cx="5197475" cy="12700"/>
          </a:xfrm>
          <a:custGeom>
            <a:avLst/>
            <a:gdLst/>
            <a:ahLst/>
            <a:cxnLst/>
            <a:rect l="l" t="t" r="r" b="b"/>
            <a:pathLst>
              <a:path w="5197475" h="12700">
                <a:moveTo>
                  <a:pt x="0" y="12700"/>
                </a:moveTo>
                <a:lnTo>
                  <a:pt x="5197297" y="12700"/>
                </a:lnTo>
                <a:lnTo>
                  <a:pt x="5197297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93241" y="3993769"/>
            <a:ext cx="5197475" cy="12700"/>
          </a:xfrm>
          <a:custGeom>
            <a:avLst/>
            <a:gdLst/>
            <a:ahLst/>
            <a:cxnLst/>
            <a:rect l="l" t="t" r="r" b="b"/>
            <a:pathLst>
              <a:path w="5197475" h="12700">
                <a:moveTo>
                  <a:pt x="0" y="12699"/>
                </a:moveTo>
                <a:lnTo>
                  <a:pt x="5197297" y="12699"/>
                </a:lnTo>
                <a:lnTo>
                  <a:pt x="5197297" y="0"/>
                </a:lnTo>
                <a:lnTo>
                  <a:pt x="0" y="0"/>
                </a:lnTo>
                <a:lnTo>
                  <a:pt x="0" y="126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93241" y="4364101"/>
            <a:ext cx="5197475" cy="12700"/>
          </a:xfrm>
          <a:custGeom>
            <a:avLst/>
            <a:gdLst/>
            <a:ahLst/>
            <a:cxnLst/>
            <a:rect l="l" t="t" r="r" b="b"/>
            <a:pathLst>
              <a:path w="5197475" h="12700">
                <a:moveTo>
                  <a:pt x="0" y="12700"/>
                </a:moveTo>
                <a:lnTo>
                  <a:pt x="5197297" y="12700"/>
                </a:lnTo>
                <a:lnTo>
                  <a:pt x="5197297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93241" y="4734433"/>
            <a:ext cx="5197475" cy="12700"/>
          </a:xfrm>
          <a:custGeom>
            <a:avLst/>
            <a:gdLst/>
            <a:ahLst/>
            <a:cxnLst/>
            <a:rect l="l" t="t" r="r" b="b"/>
            <a:pathLst>
              <a:path w="5197475" h="12700">
                <a:moveTo>
                  <a:pt x="0" y="12700"/>
                </a:moveTo>
                <a:lnTo>
                  <a:pt x="5197297" y="12700"/>
                </a:lnTo>
                <a:lnTo>
                  <a:pt x="5197297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93241" y="5104765"/>
            <a:ext cx="5197475" cy="12700"/>
          </a:xfrm>
          <a:custGeom>
            <a:avLst/>
            <a:gdLst/>
            <a:ahLst/>
            <a:cxnLst/>
            <a:rect l="l" t="t" r="r" b="b"/>
            <a:pathLst>
              <a:path w="5197475" h="12700">
                <a:moveTo>
                  <a:pt x="0" y="12700"/>
                </a:moveTo>
                <a:lnTo>
                  <a:pt x="5197297" y="12700"/>
                </a:lnTo>
                <a:lnTo>
                  <a:pt x="5197297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893241" y="5475096"/>
            <a:ext cx="5197475" cy="12700"/>
          </a:xfrm>
          <a:custGeom>
            <a:avLst/>
            <a:gdLst/>
            <a:ahLst/>
            <a:cxnLst/>
            <a:rect l="l" t="t" r="r" b="b"/>
            <a:pathLst>
              <a:path w="5197475" h="12700">
                <a:moveTo>
                  <a:pt x="0" y="12699"/>
                </a:moveTo>
                <a:lnTo>
                  <a:pt x="5197297" y="12699"/>
                </a:lnTo>
                <a:lnTo>
                  <a:pt x="5197297" y="0"/>
                </a:lnTo>
                <a:lnTo>
                  <a:pt x="0" y="0"/>
                </a:lnTo>
                <a:lnTo>
                  <a:pt x="0" y="126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93241" y="5845390"/>
            <a:ext cx="5197475" cy="12700"/>
          </a:xfrm>
          <a:custGeom>
            <a:avLst/>
            <a:gdLst/>
            <a:ahLst/>
            <a:cxnLst/>
            <a:rect l="l" t="t" r="r" b="b"/>
            <a:pathLst>
              <a:path w="5197475" h="12700">
                <a:moveTo>
                  <a:pt x="0" y="12700"/>
                </a:moveTo>
                <a:lnTo>
                  <a:pt x="5197297" y="12700"/>
                </a:lnTo>
                <a:lnTo>
                  <a:pt x="5197297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899591" y="1031113"/>
            <a:ext cx="0" cy="5197475"/>
          </a:xfrm>
          <a:custGeom>
            <a:avLst/>
            <a:gdLst/>
            <a:ahLst/>
            <a:cxnLst/>
            <a:rect l="l" t="t" r="r" b="b"/>
            <a:pathLst>
              <a:path h="5197475">
                <a:moveTo>
                  <a:pt x="0" y="0"/>
                </a:moveTo>
                <a:lnTo>
                  <a:pt x="0" y="519730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084189" y="1031113"/>
            <a:ext cx="0" cy="5197475"/>
          </a:xfrm>
          <a:custGeom>
            <a:avLst/>
            <a:gdLst/>
            <a:ahLst/>
            <a:cxnLst/>
            <a:rect l="l" t="t" r="r" b="b"/>
            <a:pathLst>
              <a:path h="5197475">
                <a:moveTo>
                  <a:pt x="0" y="0"/>
                </a:moveTo>
                <a:lnTo>
                  <a:pt x="0" y="5197309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93241" y="1037463"/>
            <a:ext cx="5197475" cy="0"/>
          </a:xfrm>
          <a:custGeom>
            <a:avLst/>
            <a:gdLst/>
            <a:ahLst/>
            <a:cxnLst/>
            <a:rect l="l" t="t" r="r" b="b"/>
            <a:pathLst>
              <a:path w="5197475">
                <a:moveTo>
                  <a:pt x="0" y="0"/>
                </a:moveTo>
                <a:lnTo>
                  <a:pt x="5197297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93241" y="6222072"/>
            <a:ext cx="5197475" cy="0"/>
          </a:xfrm>
          <a:custGeom>
            <a:avLst/>
            <a:gdLst/>
            <a:ahLst/>
            <a:cxnLst/>
            <a:rect l="l" t="t" r="r" b="b"/>
            <a:pathLst>
              <a:path w="5197475">
                <a:moveTo>
                  <a:pt x="0" y="0"/>
                </a:moveTo>
                <a:lnTo>
                  <a:pt x="5197297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>
            <a:spLocks noGrp="1"/>
          </p:cNvSpPr>
          <p:nvPr>
            <p:ph type="title"/>
          </p:nvPr>
        </p:nvSpPr>
        <p:spPr>
          <a:xfrm>
            <a:off x="978508" y="1068323"/>
            <a:ext cx="1612291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b="0" dirty="0">
                <a:latin typeface="Arial" panose="020B0604020202020204" pitchFamily="34" charset="0"/>
                <a:cs typeface="Arial" panose="020B0604020202020204" pitchFamily="34" charset="0"/>
              </a:rPr>
              <a:t>Bio</a:t>
            </a:r>
            <a:r>
              <a:rPr b="0" spc="-1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b="0" spc="-5" dirty="0">
                <a:latin typeface="Arial" panose="020B0604020202020204" pitchFamily="34" charset="0"/>
                <a:cs typeface="Arial" panose="020B0604020202020204" pitchFamily="34" charset="0"/>
              </a:rPr>
              <a:t>ogie</a:t>
            </a:r>
          </a:p>
        </p:txBody>
      </p:sp>
      <p:sp>
        <p:nvSpPr>
          <p:cNvPr id="34" name="object 34"/>
          <p:cNvSpPr txBox="1"/>
          <p:nvPr/>
        </p:nvSpPr>
        <p:spPr>
          <a:xfrm>
            <a:off x="978509" y="1438655"/>
            <a:ext cx="3974491" cy="40729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z="1800" spc="-5" dirty="0" err="1">
                <a:latin typeface="Arial" panose="020B0604020202020204" pitchFamily="34" charset="0"/>
                <a:cs typeface="Arial" panose="020B0604020202020204" pitchFamily="34" charset="0"/>
              </a:rPr>
              <a:t>Chemie</a:t>
            </a:r>
            <a:r>
              <a:rPr lang="de-CH" sz="1800" spc="-5" dirty="0">
                <a:latin typeface="Arial" panose="020B0604020202020204" pitchFamily="34" charset="0"/>
                <a:cs typeface="Arial" panose="020B0604020202020204" pitchFamily="34" charset="0"/>
              </a:rPr>
              <a:t> (auch </a:t>
            </a:r>
            <a:r>
              <a:rPr lang="de-CH" spc="-5" dirty="0">
                <a:latin typeface="Arial" panose="020B0604020202020204" pitchFamily="34" charset="0"/>
                <a:cs typeface="Arial" panose="020B0604020202020204" pitchFamily="34" charset="0"/>
              </a:rPr>
              <a:t>auf</a:t>
            </a:r>
            <a:r>
              <a:rPr lang="de-CH" sz="1800" spc="-5" dirty="0">
                <a:latin typeface="Arial" panose="020B0604020202020204" pitchFamily="34" charset="0"/>
                <a:cs typeface="Arial" panose="020B0604020202020204" pitchFamily="34" charset="0"/>
              </a:rPr>
              <a:t> Englisch)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9085" indent="-286385">
              <a:lnSpc>
                <a:spcPct val="100000"/>
              </a:lnSpc>
              <a:spcBef>
                <a:spcPts val="755"/>
              </a:spcBef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z="1800" spc="-15" dirty="0" err="1">
                <a:latin typeface="Arial" panose="020B0604020202020204" pitchFamily="34" charset="0"/>
                <a:cs typeface="Arial" panose="020B0604020202020204" pitchFamily="34" charset="0"/>
              </a:rPr>
              <a:t>Physik</a:t>
            </a:r>
            <a:r>
              <a:rPr lang="de-CH" sz="1800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99085" indent="-286385">
              <a:lnSpc>
                <a:spcPct val="100000"/>
              </a:lnSpc>
              <a:spcBef>
                <a:spcPts val="755"/>
              </a:spcBef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z="1800" spc="-5" dirty="0" err="1">
                <a:latin typeface="Arial" panose="020B0604020202020204" pitchFamily="34" charset="0"/>
                <a:cs typeface="Arial" panose="020B0604020202020204" pitchFamily="34" charset="0"/>
              </a:rPr>
              <a:t>Anwendungen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der</a:t>
            </a:r>
            <a:r>
              <a:rPr sz="1800" spc="-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Mathematik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9085" indent="-286385">
              <a:lnSpc>
                <a:spcPct val="100000"/>
              </a:lnSpc>
              <a:spcBef>
                <a:spcPts val="755"/>
              </a:spcBef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z="1800" spc="-10" dirty="0">
                <a:latin typeface="Arial" panose="020B0604020202020204" pitchFamily="34" charset="0"/>
                <a:cs typeface="Arial" panose="020B0604020202020204" pitchFamily="34" charset="0"/>
              </a:rPr>
              <a:t>Informatik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9085" indent="-286385">
              <a:spcBef>
                <a:spcPts val="755"/>
              </a:spcBef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z="1800" spc="-10" dirty="0">
                <a:latin typeface="Arial" panose="020B0604020202020204" pitchFamily="34" charset="0"/>
                <a:cs typeface="Arial" panose="020B0604020202020204" pitchFamily="34" charset="0"/>
              </a:rPr>
              <a:t>Geschichte</a:t>
            </a:r>
            <a:r>
              <a:rPr lang="de-CH" sz="18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pc="-15" dirty="0">
                <a:latin typeface="Arial" panose="020B0604020202020204" pitchFamily="34" charset="0"/>
                <a:cs typeface="Arial" panose="020B0604020202020204" pitchFamily="34" charset="0"/>
              </a:rPr>
              <a:t>(auch auf Englisch)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9085" indent="-286385">
              <a:lnSpc>
                <a:spcPct val="100000"/>
              </a:lnSpc>
              <a:spcBef>
                <a:spcPts val="755"/>
              </a:spcBef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z="1800" spc="-10" dirty="0">
                <a:latin typeface="Arial" panose="020B0604020202020204" pitchFamily="34" charset="0"/>
                <a:cs typeface="Arial" panose="020B0604020202020204" pitchFamily="34" charset="0"/>
              </a:rPr>
              <a:t>Geografie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9085" indent="-286385">
              <a:lnSpc>
                <a:spcPct val="100000"/>
              </a:lnSpc>
              <a:spcBef>
                <a:spcPts val="755"/>
              </a:spcBef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Wirtschaft und</a:t>
            </a:r>
            <a:r>
              <a:rPr sz="1800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15" dirty="0">
                <a:latin typeface="Arial" panose="020B0604020202020204" pitchFamily="34" charset="0"/>
                <a:cs typeface="Arial" panose="020B0604020202020204" pitchFamily="34" charset="0"/>
              </a:rPr>
              <a:t>Recht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9085" indent="-286385">
              <a:lnSpc>
                <a:spcPct val="100000"/>
              </a:lnSpc>
              <a:spcBef>
                <a:spcPts val="760"/>
              </a:spcBef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Philosophie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9085" indent="-286385">
              <a:lnSpc>
                <a:spcPct val="100000"/>
              </a:lnSpc>
              <a:spcBef>
                <a:spcPts val="755"/>
              </a:spcBef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z="1800" spc="-10" dirty="0">
                <a:latin typeface="Arial" panose="020B0604020202020204" pitchFamily="34" charset="0"/>
                <a:cs typeface="Arial" panose="020B0604020202020204" pitchFamily="34" charset="0"/>
              </a:rPr>
              <a:t>Religionslehre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9085" indent="-286385">
              <a:lnSpc>
                <a:spcPct val="100000"/>
              </a:lnSpc>
              <a:spcBef>
                <a:spcPts val="755"/>
              </a:spcBef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z="1800" spc="-10" dirty="0">
                <a:latin typeface="Arial" panose="020B0604020202020204" pitchFamily="34" charset="0"/>
                <a:cs typeface="Arial" panose="020B0604020202020204" pitchFamily="34" charset="0"/>
              </a:rPr>
              <a:t>Pädagogik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sz="1800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15" dirty="0">
                <a:latin typeface="Arial" panose="020B0604020202020204" pitchFamily="34" charset="0"/>
                <a:cs typeface="Arial" panose="020B0604020202020204" pitchFamily="34" charset="0"/>
              </a:rPr>
              <a:t>Psychologie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9085" indent="-286385">
              <a:lnSpc>
                <a:spcPct val="100000"/>
              </a:lnSpc>
              <a:spcBef>
                <a:spcPts val="755"/>
              </a:spcBef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Bildnerisches</a:t>
            </a:r>
            <a:r>
              <a:rPr sz="180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10" dirty="0">
                <a:latin typeface="Arial" panose="020B0604020202020204" pitchFamily="34" charset="0"/>
                <a:cs typeface="Arial" panose="020B0604020202020204" pitchFamily="34" charset="0"/>
              </a:rPr>
              <a:t>Gestalten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978509" y="5513222"/>
            <a:ext cx="161229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Mus</a:t>
            </a:r>
            <a:r>
              <a:rPr sz="1800" spc="-1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978509" y="5883554"/>
            <a:ext cx="1975817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Sport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5718047" y="4928615"/>
            <a:ext cx="3179063" cy="13441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012179" y="5458967"/>
            <a:ext cx="2657855" cy="72542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5760718" y="4966879"/>
            <a:ext cx="3093720" cy="1258570"/>
          </a:xfrm>
          <a:custGeom>
            <a:avLst/>
            <a:gdLst/>
            <a:ahLst/>
            <a:cxnLst/>
            <a:rect l="l" t="t" r="r" b="b"/>
            <a:pathLst>
              <a:path w="3093720" h="1258570">
                <a:moveTo>
                  <a:pt x="3093720" y="351409"/>
                </a:moveTo>
                <a:lnTo>
                  <a:pt x="0" y="351409"/>
                </a:lnTo>
                <a:lnTo>
                  <a:pt x="0" y="1258189"/>
                </a:lnTo>
                <a:lnTo>
                  <a:pt x="3093720" y="1258189"/>
                </a:lnTo>
                <a:lnTo>
                  <a:pt x="3093720" y="351409"/>
                </a:lnTo>
                <a:close/>
              </a:path>
              <a:path w="3093720" h="1258570">
                <a:moveTo>
                  <a:pt x="1762759" y="0"/>
                </a:moveTo>
                <a:lnTo>
                  <a:pt x="1804670" y="351409"/>
                </a:lnTo>
                <a:lnTo>
                  <a:pt x="2578100" y="351409"/>
                </a:lnTo>
                <a:lnTo>
                  <a:pt x="1762759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6226555" y="5551627"/>
            <a:ext cx="2163445" cy="393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2400" spc="-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5" dirty="0">
                <a:solidFill>
                  <a:srgbClr val="FFFFFF"/>
                </a:solidFill>
                <a:latin typeface="Calibri"/>
                <a:cs typeface="Calibri"/>
              </a:rPr>
              <a:t>Ergänzungsfach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44" name="Rechteck 43"/>
          <p:cNvSpPr/>
          <p:nvPr/>
        </p:nvSpPr>
        <p:spPr>
          <a:xfrm>
            <a:off x="893241" y="580056"/>
            <a:ext cx="23932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2000" b="1" spc="-15" dirty="0">
                <a:latin typeface="Arial" panose="020B0604020202020204" pitchFamily="34" charset="0"/>
                <a:cs typeface="Arial" panose="020B0604020202020204" pitchFamily="34" charset="0"/>
              </a:rPr>
              <a:t>Ergänzungsfächer</a:t>
            </a:r>
            <a:endParaRPr lang="de-CH" sz="2000" b="1" dirty="0"/>
          </a:p>
        </p:txBody>
      </p:sp>
      <p:pic>
        <p:nvPicPr>
          <p:cNvPr id="43" name="Audio 4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21"/>
    </mc:Choice>
    <mc:Fallback xmlns="">
      <p:transition spd="slow" advTm="153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305684"/>
            <a:ext cx="1600200" cy="2642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Inhaltsplatzhalter 5"/>
          <p:cNvSpPr>
            <a:spLocks noGrp="1"/>
          </p:cNvSpPr>
          <p:nvPr>
            <p:ph idx="4294967295"/>
          </p:nvPr>
        </p:nvSpPr>
        <p:spPr>
          <a:xfrm>
            <a:off x="1219200" y="1477338"/>
            <a:ext cx="6642000" cy="1938992"/>
          </a:xfrm>
          <a:prstGeom prst="rect">
            <a:avLst/>
          </a:prstGeom>
        </p:spPr>
        <p:txBody>
          <a:bodyPr/>
          <a:lstStyle/>
          <a:p>
            <a:pPr marL="19050" indent="0">
              <a:spcAft>
                <a:spcPts val="1200"/>
              </a:spcAft>
              <a:buNone/>
            </a:pPr>
            <a:r>
              <a:rPr lang="de-CH" sz="2800" dirty="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rPr>
              <a:t>Jedes Ergänzungsfach ist auch </a:t>
            </a:r>
            <a:endParaRPr lang="de-CH" sz="4000" dirty="0">
              <a:solidFill>
                <a:schemeClr val="tx1"/>
              </a:solidFill>
              <a:latin typeface="Arial" charset="0"/>
              <a:ea typeface="ＭＳ Ｐゴシック" pitchFamily="34" charset="-128"/>
              <a:cs typeface="Arial" charset="0"/>
            </a:endParaRPr>
          </a:p>
          <a:p>
            <a:pPr marL="19050" indent="0">
              <a:buNone/>
            </a:pPr>
            <a:r>
              <a:rPr lang="de-CH" sz="3600" dirty="0">
                <a:latin typeface="Arial" charset="0"/>
                <a:ea typeface="ＭＳ Ｐゴシック" pitchFamily="34" charset="-128"/>
                <a:cs typeface="Arial" charset="0"/>
              </a:rPr>
              <a:t>   </a:t>
            </a:r>
            <a:r>
              <a:rPr lang="de-CH" sz="3200" b="1" dirty="0">
                <a:solidFill>
                  <a:srgbClr val="008000"/>
                </a:solidFill>
                <a:latin typeface="Arial" charset="0"/>
                <a:ea typeface="ＭＳ Ｐゴシック" pitchFamily="34" charset="-128"/>
                <a:cs typeface="Arial" charset="0"/>
              </a:rPr>
              <a:t>en </a:t>
            </a:r>
            <a:r>
              <a:rPr lang="de-CH" sz="3200" b="1" dirty="0" err="1">
                <a:solidFill>
                  <a:srgbClr val="008000"/>
                </a:solidFill>
                <a:latin typeface="Arial" charset="0"/>
                <a:ea typeface="ＭＳ Ｐゴシック" pitchFamily="34" charset="-128"/>
                <a:cs typeface="Arial" charset="0"/>
              </a:rPr>
              <a:t>français</a:t>
            </a:r>
            <a:endParaRPr lang="de-CH" sz="3200" b="1" dirty="0">
              <a:solidFill>
                <a:srgbClr val="008000"/>
              </a:solidFill>
              <a:latin typeface="Arial" charset="0"/>
              <a:ea typeface="ＭＳ Ｐゴシック" pitchFamily="34" charset="-128"/>
              <a:cs typeface="Arial" charset="0"/>
            </a:endParaRPr>
          </a:p>
          <a:p>
            <a:pPr marL="19050" indent="0">
              <a:buNone/>
            </a:pPr>
            <a:endParaRPr lang="de-CH" sz="2400" dirty="0">
              <a:latin typeface="Arial" charset="0"/>
              <a:ea typeface="ＭＳ Ｐゴシック" pitchFamily="34" charset="-128"/>
              <a:cs typeface="Arial" charset="0"/>
            </a:endParaRPr>
          </a:p>
          <a:p>
            <a:pPr marL="19050" indent="0">
              <a:buNone/>
            </a:pPr>
            <a:r>
              <a:rPr lang="de-CH" sz="2800" dirty="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Arial" charset="0"/>
              </a:rPr>
              <a:t>möglich!</a:t>
            </a:r>
          </a:p>
        </p:txBody>
      </p:sp>
      <p:sp>
        <p:nvSpPr>
          <p:cNvPr id="4" name="object 39"/>
          <p:cNvSpPr/>
          <p:nvPr/>
        </p:nvSpPr>
        <p:spPr>
          <a:xfrm>
            <a:off x="5760720" y="4948301"/>
            <a:ext cx="3093720" cy="1258570"/>
          </a:xfrm>
          <a:custGeom>
            <a:avLst/>
            <a:gdLst/>
            <a:ahLst/>
            <a:cxnLst/>
            <a:rect l="l" t="t" r="r" b="b"/>
            <a:pathLst>
              <a:path w="3093720" h="1258570">
                <a:moveTo>
                  <a:pt x="3093720" y="351409"/>
                </a:moveTo>
                <a:lnTo>
                  <a:pt x="0" y="351409"/>
                </a:lnTo>
                <a:lnTo>
                  <a:pt x="0" y="1258189"/>
                </a:lnTo>
                <a:lnTo>
                  <a:pt x="3093720" y="1258189"/>
                </a:lnTo>
                <a:lnTo>
                  <a:pt x="3093720" y="351409"/>
                </a:lnTo>
                <a:close/>
              </a:path>
              <a:path w="3093720" h="1258570">
                <a:moveTo>
                  <a:pt x="1762759" y="0"/>
                </a:moveTo>
                <a:lnTo>
                  <a:pt x="1804670" y="351409"/>
                </a:lnTo>
                <a:lnTo>
                  <a:pt x="2578100" y="351409"/>
                </a:lnTo>
                <a:lnTo>
                  <a:pt x="1762759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40"/>
          <p:cNvSpPr txBox="1"/>
          <p:nvPr/>
        </p:nvSpPr>
        <p:spPr>
          <a:xfrm>
            <a:off x="6226555" y="5551627"/>
            <a:ext cx="2163445" cy="393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2400" spc="-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5" dirty="0">
                <a:solidFill>
                  <a:srgbClr val="FFFFFF"/>
                </a:solidFill>
                <a:latin typeface="Calibri"/>
                <a:cs typeface="Calibri"/>
              </a:rPr>
              <a:t>Ergänzungsfach</a:t>
            </a:r>
            <a:endParaRPr sz="2400" dirty="0">
              <a:latin typeface="Calibri"/>
              <a:cs typeface="Calibri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433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25"/>
    </mc:Choice>
    <mc:Fallback xmlns="">
      <p:transition spd="slow" advTm="132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1142998"/>
            <a:ext cx="739140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295900" algn="l">
              <a:lnSpc>
                <a:spcPct val="100000"/>
              </a:lnSpc>
            </a:pP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sz="2400" spc="-15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tu</a:t>
            </a:r>
            <a:r>
              <a:rPr sz="2400" spc="-35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2400" dirty="0">
                <a:latin typeface="Arial" panose="020B0604020202020204" pitchFamily="34" charset="0"/>
                <a:cs typeface="Arial" panose="020B0604020202020204" pitchFamily="34" charset="0"/>
              </a:rPr>
              <a:t>aarbeit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791200" y="1615694"/>
            <a:ext cx="2895600" cy="24878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2890" indent="-25019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/>
              <a:buChar char=""/>
              <a:tabLst>
                <a:tab pos="262890" algn="l"/>
                <a:tab pos="263525" algn="l"/>
              </a:tabLst>
            </a:pPr>
            <a:r>
              <a:rPr lang="de-CH" sz="1800" spc="-10" dirty="0">
                <a:latin typeface="Arial" panose="020B0604020202020204" pitchFamily="34" charset="0"/>
                <a:cs typeface="Arial" panose="020B0604020202020204" pitchFamily="34" charset="0"/>
              </a:rPr>
              <a:t>Selbstständiges</a:t>
            </a:r>
            <a:r>
              <a:rPr lang="de-CH" sz="1800" spc="-50" dirty="0">
                <a:latin typeface="Arial" panose="020B0604020202020204" pitchFamily="34" charset="0"/>
                <a:cs typeface="Arial" panose="020B0604020202020204" pitchFamily="34" charset="0"/>
              </a:rPr>
              <a:t> A</a:t>
            </a:r>
            <a:r>
              <a:rPr lang="de-CH" sz="1800" spc="-5" dirty="0">
                <a:latin typeface="Arial" panose="020B0604020202020204" pitchFamily="34" charset="0"/>
                <a:cs typeface="Arial" panose="020B0604020202020204" pitchFamily="34" charset="0"/>
              </a:rPr>
              <a:t>rbeiten</a:t>
            </a:r>
            <a:endParaRPr lang="de-CH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2890" marR="624840" indent="-25019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/>
              <a:buChar char=""/>
              <a:tabLst>
                <a:tab pos="262890" algn="l"/>
                <a:tab pos="263525" algn="l"/>
              </a:tabLst>
            </a:pPr>
            <a:r>
              <a:rPr lang="de-CH" sz="1800" spc="-5" dirty="0">
                <a:latin typeface="Arial" panose="020B0604020202020204" pitchFamily="34" charset="0"/>
                <a:cs typeface="Arial" panose="020B0604020202020204" pitchFamily="34" charset="0"/>
              </a:rPr>
              <a:t>Wis</a:t>
            </a:r>
            <a:r>
              <a:rPr lang="de-CH" sz="1800" spc="5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de-CH" sz="1800" spc="-5" dirty="0">
                <a:latin typeface="Arial" panose="020B0604020202020204" pitchFamily="34" charset="0"/>
                <a:cs typeface="Arial" panose="020B0604020202020204" pitchFamily="34" charset="0"/>
              </a:rPr>
              <a:t>sch</a:t>
            </a:r>
            <a:r>
              <a:rPr lang="de-CH" sz="1800" spc="-1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de-CH" sz="1800" spc="-5" dirty="0">
                <a:latin typeface="Arial" panose="020B0604020202020204" pitchFamily="34" charset="0"/>
                <a:cs typeface="Arial" panose="020B0604020202020204" pitchFamily="34" charset="0"/>
              </a:rPr>
              <a:t>ftli</a:t>
            </a:r>
            <a:r>
              <a:rPr lang="de-CH" sz="1800" spc="-1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de-CH" sz="1800" spc="-5" dirty="0">
                <a:latin typeface="Arial" panose="020B0604020202020204" pitchFamily="34" charset="0"/>
                <a:cs typeface="Arial" panose="020B0604020202020204" pitchFamily="34" charset="0"/>
              </a:rPr>
              <a:t>hes Arbeiten</a:t>
            </a:r>
            <a:endParaRPr lang="de-CH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2890" marR="219710" indent="-25019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/>
              <a:buChar char=""/>
              <a:tabLst>
                <a:tab pos="262890" algn="l"/>
                <a:tab pos="263525" algn="l"/>
              </a:tabLst>
            </a:pPr>
            <a:r>
              <a:rPr lang="de-CH" sz="1800" spc="-15" dirty="0">
                <a:latin typeface="Arial" panose="020B0604020202020204" pitchFamily="34" charset="0"/>
                <a:cs typeface="Arial" panose="020B0604020202020204" pitchFamily="34" charset="0"/>
              </a:rPr>
              <a:t>Mündliche Präsentation</a:t>
            </a:r>
          </a:p>
          <a:p>
            <a:pPr marL="262890" marR="219710" indent="-25019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/>
              <a:buChar char=""/>
              <a:tabLst>
                <a:tab pos="262890" algn="l"/>
                <a:tab pos="263525" algn="l"/>
              </a:tabLst>
            </a:pPr>
            <a:r>
              <a:rPr lang="de-CH" spc="-15" dirty="0">
                <a:latin typeface="Arial" panose="020B0604020202020204" pitchFamily="34" charset="0"/>
                <a:cs typeface="Arial" panose="020B0604020202020204" pitchFamily="34" charset="0"/>
              </a:rPr>
              <a:t>Note im Maturzeugnis</a:t>
            </a:r>
          </a:p>
        </p:txBody>
      </p:sp>
      <p:sp>
        <p:nvSpPr>
          <p:cNvPr id="4" name="object 4"/>
          <p:cNvSpPr/>
          <p:nvPr/>
        </p:nvSpPr>
        <p:spPr>
          <a:xfrm>
            <a:off x="5718047" y="4928615"/>
            <a:ext cx="3179063" cy="13441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868923" y="5276088"/>
            <a:ext cx="2945892" cy="109118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760720" y="4948301"/>
            <a:ext cx="3093720" cy="1258570"/>
          </a:xfrm>
          <a:custGeom>
            <a:avLst/>
            <a:gdLst/>
            <a:ahLst/>
            <a:cxnLst/>
            <a:rect l="l" t="t" r="r" b="b"/>
            <a:pathLst>
              <a:path w="3093720" h="1258570">
                <a:moveTo>
                  <a:pt x="3093720" y="351409"/>
                </a:moveTo>
                <a:lnTo>
                  <a:pt x="0" y="351409"/>
                </a:lnTo>
                <a:lnTo>
                  <a:pt x="0" y="1258189"/>
                </a:lnTo>
                <a:lnTo>
                  <a:pt x="3093720" y="1258189"/>
                </a:lnTo>
                <a:lnTo>
                  <a:pt x="3093720" y="351409"/>
                </a:lnTo>
                <a:close/>
              </a:path>
              <a:path w="3093720" h="1258570">
                <a:moveTo>
                  <a:pt x="1762759" y="0"/>
                </a:moveTo>
                <a:lnTo>
                  <a:pt x="1804670" y="351409"/>
                </a:lnTo>
                <a:lnTo>
                  <a:pt x="2578100" y="351409"/>
                </a:lnTo>
                <a:lnTo>
                  <a:pt x="1762759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083046" y="5368747"/>
            <a:ext cx="2451735" cy="7594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397510">
              <a:lnSpc>
                <a:spcPct val="100000"/>
              </a:lnSpc>
            </a:pPr>
            <a:r>
              <a:rPr sz="2400" spc="-15" dirty="0">
                <a:solidFill>
                  <a:srgbClr val="FFFFFF"/>
                </a:solidFill>
                <a:latin typeface="Calibri"/>
                <a:cs typeface="Calibri"/>
              </a:rPr>
              <a:t>Vorbereitung 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auf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die</a:t>
            </a:r>
            <a:r>
              <a:rPr sz="2400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Hochschule.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61162" y="1615694"/>
            <a:ext cx="4619524" cy="379768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36"/>
    </mc:Choice>
    <mc:Fallback xmlns="">
      <p:transition spd="slow" advTm="235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03198" y="1143253"/>
            <a:ext cx="7378802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268979">
              <a:lnSpc>
                <a:spcPct val="100000"/>
              </a:lnSpc>
            </a:pPr>
            <a:r>
              <a:rPr sz="2400" spc="-10" dirty="0">
                <a:latin typeface="Arial" panose="020B0604020202020204" pitchFamily="34" charset="0"/>
                <a:cs typeface="Arial" panose="020B0604020202020204" pitchFamily="34" charset="0"/>
              </a:rPr>
              <a:t>Gute Wahlen brauchen</a:t>
            </a:r>
            <a:r>
              <a:rPr sz="2400" spc="-1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-5" dirty="0">
                <a:latin typeface="Arial" panose="020B0604020202020204" pitchFamily="34" charset="0"/>
                <a:cs typeface="Arial" panose="020B0604020202020204" pitchFamily="34" charset="0"/>
              </a:rPr>
              <a:t>Zeit!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259707" y="1729994"/>
            <a:ext cx="2903093" cy="212365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2255" indent="-249554">
              <a:lnSpc>
                <a:spcPct val="150000"/>
              </a:lnSpc>
              <a:buFont typeface="Wingdings"/>
              <a:buChar char=""/>
              <a:tabLst>
                <a:tab pos="262255" algn="l"/>
                <a:tab pos="262890" algn="l"/>
              </a:tabLst>
            </a:pPr>
            <a:r>
              <a:rPr sz="1800" spc="-25" dirty="0">
                <a:latin typeface="Arial" panose="020B0604020202020204" pitchFamily="34" charset="0"/>
                <a:cs typeface="Arial" panose="020B0604020202020204" pitchFamily="34" charset="0"/>
              </a:rPr>
              <a:t>Wer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bin</a:t>
            </a:r>
            <a:r>
              <a:rPr sz="1800" spc="-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10" dirty="0">
                <a:latin typeface="Arial" panose="020B0604020202020204" pitchFamily="34" charset="0"/>
                <a:cs typeface="Arial" panose="020B0604020202020204" pitchFamily="34" charset="0"/>
              </a:rPr>
              <a:t>ich?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2255" indent="-249554">
              <a:lnSpc>
                <a:spcPct val="150000"/>
              </a:lnSpc>
              <a:spcBef>
                <a:spcPts val="1200"/>
              </a:spcBef>
              <a:buFont typeface="Wingdings"/>
              <a:buChar char=""/>
              <a:tabLst>
                <a:tab pos="262255" algn="l"/>
                <a:tab pos="262890" algn="l"/>
              </a:tabLst>
            </a:pPr>
            <a:r>
              <a:rPr sz="1800" spc="-25" dirty="0">
                <a:latin typeface="Arial" panose="020B0604020202020204" pitchFamily="34" charset="0"/>
                <a:cs typeface="Arial" panose="020B0604020202020204" pitchFamily="34" charset="0"/>
              </a:rPr>
              <a:t>Was </a:t>
            </a:r>
            <a:r>
              <a:rPr sz="1800" spc="-10" dirty="0">
                <a:latin typeface="Arial" panose="020B0604020202020204" pitchFamily="34" charset="0"/>
                <a:cs typeface="Arial" panose="020B0604020202020204" pitchFamily="34" charset="0"/>
              </a:rPr>
              <a:t>interessiert</a:t>
            </a:r>
            <a:r>
              <a:rPr sz="1800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mich?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2255" indent="-249554">
              <a:lnSpc>
                <a:spcPct val="150000"/>
              </a:lnSpc>
              <a:spcBef>
                <a:spcPts val="1200"/>
              </a:spcBef>
              <a:buFont typeface="Wingdings"/>
              <a:buChar char=""/>
              <a:tabLst>
                <a:tab pos="262255" algn="l"/>
                <a:tab pos="262890" algn="l"/>
              </a:tabLst>
            </a:pPr>
            <a:r>
              <a:rPr sz="1800" spc="-25" dirty="0">
                <a:latin typeface="Arial" panose="020B0604020202020204" pitchFamily="34" charset="0"/>
                <a:cs typeface="Arial" panose="020B0604020202020204" pitchFamily="34" charset="0"/>
              </a:rPr>
              <a:t>Was </a:t>
            </a:r>
            <a:r>
              <a:rPr sz="1800" spc="-10" dirty="0">
                <a:latin typeface="Arial" panose="020B0604020202020204" pitchFamily="34" charset="0"/>
                <a:cs typeface="Arial" panose="020B0604020202020204" pitchFamily="34" charset="0"/>
              </a:rPr>
              <a:t>kann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ich</a:t>
            </a:r>
            <a:r>
              <a:rPr sz="1800" spc="-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gut?</a:t>
            </a:r>
          </a:p>
          <a:p>
            <a:pPr marL="262255" indent="-249554">
              <a:lnSpc>
                <a:spcPct val="150000"/>
              </a:lnSpc>
              <a:spcBef>
                <a:spcPts val="1200"/>
              </a:spcBef>
              <a:buFont typeface="Wingdings"/>
              <a:buChar char=""/>
              <a:tabLst>
                <a:tab pos="262255" algn="l"/>
                <a:tab pos="262890" algn="l"/>
              </a:tabLst>
            </a:pPr>
            <a:r>
              <a:rPr sz="1800" spc="-25" dirty="0">
                <a:latin typeface="Arial" panose="020B0604020202020204" pitchFamily="34" charset="0"/>
                <a:cs typeface="Arial" panose="020B0604020202020204" pitchFamily="34" charset="0"/>
              </a:rPr>
              <a:t>Was </a:t>
            </a:r>
            <a:r>
              <a:rPr sz="1800" spc="-10" dirty="0">
                <a:latin typeface="Arial" panose="020B0604020202020204" pitchFamily="34" charset="0"/>
                <a:cs typeface="Arial" panose="020B0604020202020204" pitchFamily="34" charset="0"/>
              </a:rPr>
              <a:t>möchte</a:t>
            </a:r>
            <a:r>
              <a:rPr sz="1800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10" dirty="0">
                <a:latin typeface="Arial" panose="020B0604020202020204" pitchFamily="34" charset="0"/>
                <a:cs typeface="Arial" panose="020B0604020202020204" pitchFamily="34" charset="0"/>
              </a:rPr>
              <a:t>ich?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50696" y="1153794"/>
            <a:ext cx="2949066" cy="417601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718047" y="4928615"/>
            <a:ext cx="3179063" cy="13441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807964" y="5276088"/>
            <a:ext cx="3067812" cy="109118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760720" y="4948301"/>
            <a:ext cx="3093720" cy="1258570"/>
          </a:xfrm>
          <a:custGeom>
            <a:avLst/>
            <a:gdLst/>
            <a:ahLst/>
            <a:cxnLst/>
            <a:rect l="l" t="t" r="r" b="b"/>
            <a:pathLst>
              <a:path w="3093720" h="1258570">
                <a:moveTo>
                  <a:pt x="3093720" y="351409"/>
                </a:moveTo>
                <a:lnTo>
                  <a:pt x="0" y="351409"/>
                </a:lnTo>
                <a:lnTo>
                  <a:pt x="0" y="1258189"/>
                </a:lnTo>
                <a:lnTo>
                  <a:pt x="3093720" y="1258189"/>
                </a:lnTo>
                <a:lnTo>
                  <a:pt x="3093720" y="351409"/>
                </a:lnTo>
                <a:close/>
              </a:path>
              <a:path w="3093720" h="1258570">
                <a:moveTo>
                  <a:pt x="1762759" y="0"/>
                </a:moveTo>
                <a:lnTo>
                  <a:pt x="1804670" y="351409"/>
                </a:lnTo>
                <a:lnTo>
                  <a:pt x="2578100" y="351409"/>
                </a:lnTo>
                <a:lnTo>
                  <a:pt x="1762759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6022085" y="5368747"/>
            <a:ext cx="2572385" cy="7594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" algn="ctr">
              <a:lnSpc>
                <a:spcPct val="100000"/>
              </a:lnSpc>
            </a:pPr>
            <a:r>
              <a:rPr sz="2400" spc="10" dirty="0">
                <a:solidFill>
                  <a:srgbClr val="FFFFFF"/>
                </a:solidFill>
                <a:latin typeface="Calibri"/>
                <a:cs typeface="Calibri"/>
              </a:rPr>
              <a:t>www</a:t>
            </a:r>
            <a:endParaRPr sz="24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wähle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wirklich</a:t>
            </a:r>
            <a:r>
              <a:rPr sz="2400" spc="-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weise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935"/>
    </mc:Choice>
    <mc:Fallback xmlns="">
      <p:transition spd="slow" advTm="439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52500" y="1112469"/>
            <a:ext cx="5179060" cy="373380"/>
          </a:xfrm>
          <a:custGeom>
            <a:avLst/>
            <a:gdLst/>
            <a:ahLst/>
            <a:cxnLst/>
            <a:rect l="l" t="t" r="r" b="b"/>
            <a:pathLst>
              <a:path w="5179060" h="373380">
                <a:moveTo>
                  <a:pt x="0" y="372795"/>
                </a:moveTo>
                <a:lnTo>
                  <a:pt x="5178679" y="372795"/>
                </a:lnTo>
                <a:lnTo>
                  <a:pt x="5178679" y="0"/>
                </a:lnTo>
                <a:lnTo>
                  <a:pt x="0" y="0"/>
                </a:lnTo>
                <a:lnTo>
                  <a:pt x="0" y="372795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52500" y="1485341"/>
            <a:ext cx="5179060" cy="373380"/>
          </a:xfrm>
          <a:custGeom>
            <a:avLst/>
            <a:gdLst/>
            <a:ahLst/>
            <a:cxnLst/>
            <a:rect l="l" t="t" r="r" b="b"/>
            <a:pathLst>
              <a:path w="5179060" h="373380">
                <a:moveTo>
                  <a:pt x="0" y="372795"/>
                </a:moveTo>
                <a:lnTo>
                  <a:pt x="5178679" y="372795"/>
                </a:lnTo>
                <a:lnTo>
                  <a:pt x="5178679" y="0"/>
                </a:lnTo>
                <a:lnTo>
                  <a:pt x="0" y="0"/>
                </a:lnTo>
                <a:lnTo>
                  <a:pt x="0" y="372795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52500" y="1858086"/>
            <a:ext cx="5179060" cy="373380"/>
          </a:xfrm>
          <a:custGeom>
            <a:avLst/>
            <a:gdLst/>
            <a:ahLst/>
            <a:cxnLst/>
            <a:rect l="l" t="t" r="r" b="b"/>
            <a:pathLst>
              <a:path w="5179060" h="373380">
                <a:moveTo>
                  <a:pt x="0" y="372795"/>
                </a:moveTo>
                <a:lnTo>
                  <a:pt x="5178679" y="372795"/>
                </a:lnTo>
                <a:lnTo>
                  <a:pt x="5178679" y="0"/>
                </a:lnTo>
                <a:lnTo>
                  <a:pt x="0" y="0"/>
                </a:lnTo>
                <a:lnTo>
                  <a:pt x="0" y="372795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52500" y="2230958"/>
            <a:ext cx="5179060" cy="373380"/>
          </a:xfrm>
          <a:custGeom>
            <a:avLst/>
            <a:gdLst/>
            <a:ahLst/>
            <a:cxnLst/>
            <a:rect l="l" t="t" r="r" b="b"/>
            <a:pathLst>
              <a:path w="5179060" h="373380">
                <a:moveTo>
                  <a:pt x="0" y="372795"/>
                </a:moveTo>
                <a:lnTo>
                  <a:pt x="5178679" y="372795"/>
                </a:lnTo>
                <a:lnTo>
                  <a:pt x="5178679" y="0"/>
                </a:lnTo>
                <a:lnTo>
                  <a:pt x="0" y="0"/>
                </a:lnTo>
                <a:lnTo>
                  <a:pt x="0" y="372795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52500" y="2603703"/>
            <a:ext cx="5179060" cy="373380"/>
          </a:xfrm>
          <a:custGeom>
            <a:avLst/>
            <a:gdLst/>
            <a:ahLst/>
            <a:cxnLst/>
            <a:rect l="l" t="t" r="r" b="b"/>
            <a:pathLst>
              <a:path w="5179060" h="373380">
                <a:moveTo>
                  <a:pt x="0" y="372795"/>
                </a:moveTo>
                <a:lnTo>
                  <a:pt x="5178679" y="372795"/>
                </a:lnTo>
                <a:lnTo>
                  <a:pt x="5178679" y="0"/>
                </a:lnTo>
                <a:lnTo>
                  <a:pt x="0" y="0"/>
                </a:lnTo>
                <a:lnTo>
                  <a:pt x="0" y="372795"/>
                </a:lnTo>
                <a:close/>
              </a:path>
            </a:pathLst>
          </a:custGeom>
          <a:solidFill>
            <a:srgbClr val="F9D6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52500" y="2976448"/>
            <a:ext cx="5179060" cy="373380"/>
          </a:xfrm>
          <a:custGeom>
            <a:avLst/>
            <a:gdLst/>
            <a:ahLst/>
            <a:cxnLst/>
            <a:rect l="l" t="t" r="r" b="b"/>
            <a:pathLst>
              <a:path w="5179060" h="373379">
                <a:moveTo>
                  <a:pt x="0" y="372795"/>
                </a:moveTo>
                <a:lnTo>
                  <a:pt x="5178679" y="372795"/>
                </a:lnTo>
                <a:lnTo>
                  <a:pt x="5178679" y="0"/>
                </a:lnTo>
                <a:lnTo>
                  <a:pt x="0" y="0"/>
                </a:lnTo>
                <a:lnTo>
                  <a:pt x="0" y="372795"/>
                </a:lnTo>
                <a:close/>
              </a:path>
            </a:pathLst>
          </a:custGeom>
          <a:solidFill>
            <a:srgbClr val="F9D6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52500" y="3349320"/>
            <a:ext cx="5179060" cy="373380"/>
          </a:xfrm>
          <a:custGeom>
            <a:avLst/>
            <a:gdLst/>
            <a:ahLst/>
            <a:cxnLst/>
            <a:rect l="l" t="t" r="r" b="b"/>
            <a:pathLst>
              <a:path w="5179060" h="373379">
                <a:moveTo>
                  <a:pt x="0" y="372795"/>
                </a:moveTo>
                <a:lnTo>
                  <a:pt x="5178679" y="372795"/>
                </a:lnTo>
                <a:lnTo>
                  <a:pt x="5178679" y="0"/>
                </a:lnTo>
                <a:lnTo>
                  <a:pt x="0" y="0"/>
                </a:lnTo>
                <a:lnTo>
                  <a:pt x="0" y="372795"/>
                </a:lnTo>
                <a:close/>
              </a:path>
            </a:pathLst>
          </a:custGeom>
          <a:solidFill>
            <a:srgbClr val="F9D6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52500" y="3722065"/>
            <a:ext cx="5179060" cy="373380"/>
          </a:xfrm>
          <a:custGeom>
            <a:avLst/>
            <a:gdLst/>
            <a:ahLst/>
            <a:cxnLst/>
            <a:rect l="l" t="t" r="r" b="b"/>
            <a:pathLst>
              <a:path w="5179060" h="373379">
                <a:moveTo>
                  <a:pt x="0" y="372795"/>
                </a:moveTo>
                <a:lnTo>
                  <a:pt x="5178679" y="372795"/>
                </a:lnTo>
                <a:lnTo>
                  <a:pt x="5178679" y="0"/>
                </a:lnTo>
                <a:lnTo>
                  <a:pt x="0" y="0"/>
                </a:lnTo>
                <a:lnTo>
                  <a:pt x="0" y="372795"/>
                </a:lnTo>
                <a:close/>
              </a:path>
            </a:pathLst>
          </a:custGeom>
          <a:solidFill>
            <a:srgbClr val="F9D6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52500" y="4094810"/>
            <a:ext cx="5179060" cy="373380"/>
          </a:xfrm>
          <a:custGeom>
            <a:avLst/>
            <a:gdLst/>
            <a:ahLst/>
            <a:cxnLst/>
            <a:rect l="l" t="t" r="r" b="b"/>
            <a:pathLst>
              <a:path w="5179060" h="373379">
                <a:moveTo>
                  <a:pt x="0" y="372795"/>
                </a:moveTo>
                <a:lnTo>
                  <a:pt x="5178679" y="372795"/>
                </a:lnTo>
                <a:lnTo>
                  <a:pt x="5178679" y="0"/>
                </a:lnTo>
                <a:lnTo>
                  <a:pt x="0" y="0"/>
                </a:lnTo>
                <a:lnTo>
                  <a:pt x="0" y="372795"/>
                </a:lnTo>
                <a:close/>
              </a:path>
            </a:pathLst>
          </a:custGeom>
          <a:solidFill>
            <a:srgbClr val="F9D6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52500" y="4467682"/>
            <a:ext cx="5179060" cy="373380"/>
          </a:xfrm>
          <a:custGeom>
            <a:avLst/>
            <a:gdLst/>
            <a:ahLst/>
            <a:cxnLst/>
            <a:rect l="l" t="t" r="r" b="b"/>
            <a:pathLst>
              <a:path w="5179060" h="373379">
                <a:moveTo>
                  <a:pt x="0" y="372795"/>
                </a:moveTo>
                <a:lnTo>
                  <a:pt x="5178679" y="372795"/>
                </a:lnTo>
                <a:lnTo>
                  <a:pt x="5178679" y="0"/>
                </a:lnTo>
                <a:lnTo>
                  <a:pt x="0" y="0"/>
                </a:lnTo>
                <a:lnTo>
                  <a:pt x="0" y="372795"/>
                </a:lnTo>
                <a:close/>
              </a:path>
            </a:pathLst>
          </a:custGeom>
          <a:solidFill>
            <a:srgbClr val="F9D6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52500" y="4840427"/>
            <a:ext cx="5179060" cy="373380"/>
          </a:xfrm>
          <a:custGeom>
            <a:avLst/>
            <a:gdLst/>
            <a:ahLst/>
            <a:cxnLst/>
            <a:rect l="l" t="t" r="r" b="b"/>
            <a:pathLst>
              <a:path w="5179060" h="373379">
                <a:moveTo>
                  <a:pt x="0" y="372795"/>
                </a:moveTo>
                <a:lnTo>
                  <a:pt x="5178679" y="372795"/>
                </a:lnTo>
                <a:lnTo>
                  <a:pt x="5178679" y="0"/>
                </a:lnTo>
                <a:lnTo>
                  <a:pt x="0" y="0"/>
                </a:lnTo>
                <a:lnTo>
                  <a:pt x="0" y="372795"/>
                </a:lnTo>
                <a:close/>
              </a:path>
            </a:pathLst>
          </a:custGeom>
          <a:solidFill>
            <a:srgbClr val="F9D6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52500" y="5213299"/>
            <a:ext cx="5179060" cy="373380"/>
          </a:xfrm>
          <a:custGeom>
            <a:avLst/>
            <a:gdLst/>
            <a:ahLst/>
            <a:cxnLst/>
            <a:rect l="l" t="t" r="r" b="b"/>
            <a:pathLst>
              <a:path w="5179060" h="373379">
                <a:moveTo>
                  <a:pt x="0" y="372795"/>
                </a:moveTo>
                <a:lnTo>
                  <a:pt x="5178679" y="372795"/>
                </a:lnTo>
                <a:lnTo>
                  <a:pt x="5178679" y="0"/>
                </a:lnTo>
                <a:lnTo>
                  <a:pt x="0" y="0"/>
                </a:lnTo>
                <a:lnTo>
                  <a:pt x="0" y="372795"/>
                </a:lnTo>
                <a:close/>
              </a:path>
            </a:pathLst>
          </a:custGeom>
          <a:solidFill>
            <a:srgbClr val="F9D6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46150" y="1478914"/>
            <a:ext cx="5191760" cy="12700"/>
          </a:xfrm>
          <a:custGeom>
            <a:avLst/>
            <a:gdLst/>
            <a:ahLst/>
            <a:cxnLst/>
            <a:rect l="l" t="t" r="r" b="b"/>
            <a:pathLst>
              <a:path w="5191760" h="12700">
                <a:moveTo>
                  <a:pt x="0" y="12700"/>
                </a:moveTo>
                <a:lnTo>
                  <a:pt x="5191379" y="12700"/>
                </a:lnTo>
                <a:lnTo>
                  <a:pt x="5191379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46150" y="1851786"/>
            <a:ext cx="5191760" cy="12700"/>
          </a:xfrm>
          <a:custGeom>
            <a:avLst/>
            <a:gdLst/>
            <a:ahLst/>
            <a:cxnLst/>
            <a:rect l="l" t="t" r="r" b="b"/>
            <a:pathLst>
              <a:path w="5191760" h="12700">
                <a:moveTo>
                  <a:pt x="0" y="12700"/>
                </a:moveTo>
                <a:lnTo>
                  <a:pt x="5191379" y="12700"/>
                </a:lnTo>
                <a:lnTo>
                  <a:pt x="5191379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46150" y="2224532"/>
            <a:ext cx="5191760" cy="12700"/>
          </a:xfrm>
          <a:custGeom>
            <a:avLst/>
            <a:gdLst/>
            <a:ahLst/>
            <a:cxnLst/>
            <a:rect l="l" t="t" r="r" b="b"/>
            <a:pathLst>
              <a:path w="5191760" h="12700">
                <a:moveTo>
                  <a:pt x="0" y="12700"/>
                </a:moveTo>
                <a:lnTo>
                  <a:pt x="5191379" y="12700"/>
                </a:lnTo>
                <a:lnTo>
                  <a:pt x="5191379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46150" y="2597404"/>
            <a:ext cx="5191760" cy="12700"/>
          </a:xfrm>
          <a:custGeom>
            <a:avLst/>
            <a:gdLst/>
            <a:ahLst/>
            <a:cxnLst/>
            <a:rect l="l" t="t" r="r" b="b"/>
            <a:pathLst>
              <a:path w="5191760" h="12700">
                <a:moveTo>
                  <a:pt x="0" y="12700"/>
                </a:moveTo>
                <a:lnTo>
                  <a:pt x="5191379" y="12700"/>
                </a:lnTo>
                <a:lnTo>
                  <a:pt x="5191379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46150" y="2970148"/>
            <a:ext cx="5191760" cy="12700"/>
          </a:xfrm>
          <a:custGeom>
            <a:avLst/>
            <a:gdLst/>
            <a:ahLst/>
            <a:cxnLst/>
            <a:rect l="l" t="t" r="r" b="b"/>
            <a:pathLst>
              <a:path w="5191760" h="12700">
                <a:moveTo>
                  <a:pt x="0" y="12700"/>
                </a:moveTo>
                <a:lnTo>
                  <a:pt x="5191379" y="12700"/>
                </a:lnTo>
                <a:lnTo>
                  <a:pt x="5191379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46150" y="3342894"/>
            <a:ext cx="5191760" cy="12700"/>
          </a:xfrm>
          <a:custGeom>
            <a:avLst/>
            <a:gdLst/>
            <a:ahLst/>
            <a:cxnLst/>
            <a:rect l="l" t="t" r="r" b="b"/>
            <a:pathLst>
              <a:path w="5191760" h="12700">
                <a:moveTo>
                  <a:pt x="0" y="12700"/>
                </a:moveTo>
                <a:lnTo>
                  <a:pt x="5191379" y="12700"/>
                </a:lnTo>
                <a:lnTo>
                  <a:pt x="5191379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46150" y="3715765"/>
            <a:ext cx="5191760" cy="12700"/>
          </a:xfrm>
          <a:custGeom>
            <a:avLst/>
            <a:gdLst/>
            <a:ahLst/>
            <a:cxnLst/>
            <a:rect l="l" t="t" r="r" b="b"/>
            <a:pathLst>
              <a:path w="5191760" h="12700">
                <a:moveTo>
                  <a:pt x="0" y="12699"/>
                </a:moveTo>
                <a:lnTo>
                  <a:pt x="5191379" y="12699"/>
                </a:lnTo>
                <a:lnTo>
                  <a:pt x="5191379" y="0"/>
                </a:lnTo>
                <a:lnTo>
                  <a:pt x="0" y="0"/>
                </a:lnTo>
                <a:lnTo>
                  <a:pt x="0" y="126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46150" y="4088510"/>
            <a:ext cx="5191760" cy="12700"/>
          </a:xfrm>
          <a:custGeom>
            <a:avLst/>
            <a:gdLst/>
            <a:ahLst/>
            <a:cxnLst/>
            <a:rect l="l" t="t" r="r" b="b"/>
            <a:pathLst>
              <a:path w="5191760" h="12700">
                <a:moveTo>
                  <a:pt x="0" y="12700"/>
                </a:moveTo>
                <a:lnTo>
                  <a:pt x="5191379" y="12700"/>
                </a:lnTo>
                <a:lnTo>
                  <a:pt x="5191379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946150" y="4461255"/>
            <a:ext cx="5191760" cy="12700"/>
          </a:xfrm>
          <a:custGeom>
            <a:avLst/>
            <a:gdLst/>
            <a:ahLst/>
            <a:cxnLst/>
            <a:rect l="l" t="t" r="r" b="b"/>
            <a:pathLst>
              <a:path w="5191760" h="12700">
                <a:moveTo>
                  <a:pt x="0" y="12700"/>
                </a:moveTo>
                <a:lnTo>
                  <a:pt x="5191379" y="12700"/>
                </a:lnTo>
                <a:lnTo>
                  <a:pt x="5191379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946150" y="4834128"/>
            <a:ext cx="5191760" cy="12700"/>
          </a:xfrm>
          <a:custGeom>
            <a:avLst/>
            <a:gdLst/>
            <a:ahLst/>
            <a:cxnLst/>
            <a:rect l="l" t="t" r="r" b="b"/>
            <a:pathLst>
              <a:path w="5191760" h="12700">
                <a:moveTo>
                  <a:pt x="0" y="12700"/>
                </a:moveTo>
                <a:lnTo>
                  <a:pt x="5191379" y="12700"/>
                </a:lnTo>
                <a:lnTo>
                  <a:pt x="5191379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946150" y="5206872"/>
            <a:ext cx="5191760" cy="12700"/>
          </a:xfrm>
          <a:custGeom>
            <a:avLst/>
            <a:gdLst/>
            <a:ahLst/>
            <a:cxnLst/>
            <a:rect l="l" t="t" r="r" b="b"/>
            <a:pathLst>
              <a:path w="5191760" h="12700">
                <a:moveTo>
                  <a:pt x="0" y="12700"/>
                </a:moveTo>
                <a:lnTo>
                  <a:pt x="5191379" y="12700"/>
                </a:lnTo>
                <a:lnTo>
                  <a:pt x="5191379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946150" y="5579745"/>
            <a:ext cx="5191760" cy="12700"/>
          </a:xfrm>
          <a:custGeom>
            <a:avLst/>
            <a:gdLst/>
            <a:ahLst/>
            <a:cxnLst/>
            <a:rect l="l" t="t" r="r" b="b"/>
            <a:pathLst>
              <a:path w="5191760" h="12700">
                <a:moveTo>
                  <a:pt x="0" y="12699"/>
                </a:moveTo>
                <a:lnTo>
                  <a:pt x="5191379" y="12699"/>
                </a:lnTo>
                <a:lnTo>
                  <a:pt x="5191379" y="0"/>
                </a:lnTo>
                <a:lnTo>
                  <a:pt x="0" y="0"/>
                </a:lnTo>
                <a:lnTo>
                  <a:pt x="0" y="126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952500" y="1106169"/>
            <a:ext cx="0" cy="4859020"/>
          </a:xfrm>
          <a:custGeom>
            <a:avLst/>
            <a:gdLst/>
            <a:ahLst/>
            <a:cxnLst/>
            <a:rect l="l" t="t" r="r" b="b"/>
            <a:pathLst>
              <a:path h="4859020">
                <a:moveTo>
                  <a:pt x="0" y="0"/>
                </a:moveTo>
                <a:lnTo>
                  <a:pt x="0" y="485902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 flipH="1">
            <a:off x="6507480" y="1106169"/>
            <a:ext cx="45719" cy="4859020"/>
          </a:xfrm>
          <a:custGeom>
            <a:avLst/>
            <a:gdLst/>
            <a:ahLst/>
            <a:cxnLst/>
            <a:rect l="l" t="t" r="r" b="b"/>
            <a:pathLst>
              <a:path h="4859020">
                <a:moveTo>
                  <a:pt x="0" y="0"/>
                </a:moveTo>
                <a:lnTo>
                  <a:pt x="0" y="485902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946150" y="1112519"/>
            <a:ext cx="5191760" cy="0"/>
          </a:xfrm>
          <a:custGeom>
            <a:avLst/>
            <a:gdLst/>
            <a:ahLst/>
            <a:cxnLst/>
            <a:rect l="l" t="t" r="r" b="b"/>
            <a:pathLst>
              <a:path w="5191760">
                <a:moveTo>
                  <a:pt x="0" y="0"/>
                </a:moveTo>
                <a:lnTo>
                  <a:pt x="5191379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946150" y="5958840"/>
            <a:ext cx="5191760" cy="0"/>
          </a:xfrm>
          <a:custGeom>
            <a:avLst/>
            <a:gdLst/>
            <a:ahLst/>
            <a:cxnLst/>
            <a:rect l="l" t="t" r="r" b="b"/>
            <a:pathLst>
              <a:path w="5191760">
                <a:moveTo>
                  <a:pt x="0" y="0"/>
                </a:moveTo>
                <a:lnTo>
                  <a:pt x="5191379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>
            <a:spLocks noGrp="1"/>
          </p:cNvSpPr>
          <p:nvPr>
            <p:ph type="title"/>
          </p:nvPr>
        </p:nvSpPr>
        <p:spPr>
          <a:xfrm>
            <a:off x="1003198" y="1143253"/>
            <a:ext cx="7137603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0640">
              <a:lnSpc>
                <a:spcPct val="100000"/>
              </a:lnSpc>
            </a:pPr>
            <a:r>
              <a:rPr spc="-5" dirty="0">
                <a:latin typeface="Arial" panose="020B0604020202020204" pitchFamily="34" charset="0"/>
                <a:cs typeface="Arial" panose="020B0604020202020204" pitchFamily="34" charset="0"/>
              </a:rPr>
              <a:t>8.</a:t>
            </a:r>
            <a:r>
              <a:rPr spc="-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Schuljahr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1031543" y="1516126"/>
            <a:ext cx="5159705" cy="40729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Anmeldung </a:t>
            </a:r>
            <a:r>
              <a:rPr sz="1800" spc="-10" dirty="0">
                <a:latin typeface="Arial" panose="020B0604020202020204" pitchFamily="34" charset="0"/>
                <a:cs typeface="Arial" panose="020B0604020202020204" pitchFamily="34" charset="0"/>
              </a:rPr>
              <a:t>zur</a:t>
            </a:r>
            <a:r>
              <a:rPr sz="1800" spc="-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10" dirty="0">
                <a:latin typeface="Arial" panose="020B0604020202020204" pitchFamily="34" charset="0"/>
                <a:cs typeface="Arial" panose="020B0604020202020204" pitchFamily="34" charset="0"/>
              </a:rPr>
              <a:t>Qualifikation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9085" indent="-286385">
              <a:lnSpc>
                <a:spcPct val="100000"/>
              </a:lnSpc>
              <a:spcBef>
                <a:spcPts val="775"/>
              </a:spcBef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z="1800" spc="-10" dirty="0" err="1">
                <a:latin typeface="Arial" panose="020B0604020202020204" pitchFamily="34" charset="0"/>
                <a:cs typeface="Arial" panose="020B0604020202020204" pitchFamily="34" charset="0"/>
              </a:rPr>
              <a:t>Qualifikation</a:t>
            </a:r>
            <a:r>
              <a:rPr sz="18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5" dirty="0" err="1">
                <a:latin typeface="Arial" panose="020B0604020202020204" pitchFamily="34" charset="0"/>
                <a:cs typeface="Arial" panose="020B0604020202020204" pitchFamily="34" charset="0"/>
              </a:rPr>
              <a:t>oder</a:t>
            </a:r>
            <a:r>
              <a:rPr sz="1800" spc="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dirty="0" err="1">
                <a:latin typeface="Arial" panose="020B0604020202020204" pitchFamily="34" charset="0"/>
                <a:cs typeface="Arial" panose="020B0604020202020204" pitchFamily="34" charset="0"/>
              </a:rPr>
              <a:t>Aufnahmeprüfung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9085" indent="-286385">
              <a:lnSpc>
                <a:spcPct val="100000"/>
              </a:lnSpc>
              <a:spcBef>
                <a:spcPts val="775"/>
              </a:spcBef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sz="1800" spc="-10" dirty="0">
                <a:latin typeface="Arial" panose="020B0604020202020204" pitchFamily="34" charset="0"/>
                <a:cs typeface="Arial" panose="020B0604020202020204" pitchFamily="34" charset="0"/>
              </a:rPr>
              <a:t>Wahlentscheide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775"/>
              </a:spcBef>
            </a:pPr>
            <a:r>
              <a:rPr sz="1800" b="1" dirty="0">
                <a:latin typeface="Arial" panose="020B0604020202020204" pitchFamily="34" charset="0"/>
                <a:cs typeface="Arial" panose="020B0604020202020204" pitchFamily="34" charset="0"/>
              </a:rPr>
              <a:t>9. Schuljahr: </a:t>
            </a:r>
            <a:r>
              <a:rPr sz="1800" b="1" spc="-10" dirty="0">
                <a:latin typeface="Arial" panose="020B0604020202020204" pitchFamily="34" charset="0"/>
                <a:cs typeface="Arial" panose="020B0604020202020204" pitchFamily="34" charset="0"/>
              </a:rPr>
              <a:t>GYM</a:t>
            </a:r>
            <a:r>
              <a:rPr sz="1800" b="1" spc="-1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9085" indent="-286385">
              <a:spcBef>
                <a:spcPts val="775"/>
              </a:spcBef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Beginn </a:t>
            </a:r>
            <a:r>
              <a:rPr lang="de-CH" spc="-10" dirty="0">
                <a:latin typeface="Arial" panose="020B0604020202020204" pitchFamily="34" charset="0"/>
                <a:cs typeface="Arial" panose="020B0604020202020204" pitchFamily="34" charset="0"/>
              </a:rPr>
              <a:t>Schwerpunktfach, </a:t>
            </a:r>
            <a:r>
              <a:rPr lang="de-CH" spc="15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de-CH" spc="-10" dirty="0">
                <a:latin typeface="Arial" panose="020B0604020202020204" pitchFamily="34" charset="0"/>
                <a:cs typeface="Arial" panose="020B0604020202020204" pitchFamily="34" charset="0"/>
              </a:rPr>
              <a:t>unstfach</a:t>
            </a:r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9085" indent="-286385">
              <a:spcBef>
                <a:spcPts val="775"/>
              </a:spcBef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lang="de-CH" spc="-10" dirty="0">
                <a:latin typeface="Arial" panose="020B0604020202020204" pitchFamily="34" charset="0"/>
                <a:cs typeface="Arial" panose="020B0604020202020204" pitchFamily="34" charset="0"/>
              </a:rPr>
              <a:t>Evtl. </a:t>
            </a: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Beginn </a:t>
            </a:r>
            <a:r>
              <a:rPr lang="de-CH" spc="-10" dirty="0">
                <a:latin typeface="Arial" panose="020B0604020202020204" pitchFamily="34" charset="0"/>
                <a:cs typeface="Arial" panose="020B0604020202020204" pitchFamily="34" charset="0"/>
              </a:rPr>
              <a:t>zweisprachiger</a:t>
            </a:r>
            <a:r>
              <a:rPr lang="de-CH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pc="-5" dirty="0">
                <a:latin typeface="Arial" panose="020B0604020202020204" pitchFamily="34" charset="0"/>
                <a:cs typeface="Arial" panose="020B0604020202020204" pitchFamily="34" charset="0"/>
              </a:rPr>
              <a:t>Bildungsgang</a:t>
            </a:r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spcBef>
                <a:spcPts val="775"/>
              </a:spcBef>
              <a:tabLst>
                <a:tab pos="299085" algn="l"/>
                <a:tab pos="299720" algn="l"/>
              </a:tabLst>
            </a:pPr>
            <a:r>
              <a:rPr lang="de-CH" b="1" dirty="0">
                <a:latin typeface="Arial" panose="020B0604020202020204" pitchFamily="34" charset="0"/>
                <a:cs typeface="Arial" panose="020B0604020202020204" pitchFamily="34" charset="0"/>
              </a:rPr>
              <a:t>11. Schuljahr: </a:t>
            </a:r>
            <a:r>
              <a:rPr lang="de-CH" b="1" spc="-10" dirty="0">
                <a:latin typeface="Arial" panose="020B0604020202020204" pitchFamily="34" charset="0"/>
                <a:cs typeface="Arial" panose="020B0604020202020204" pitchFamily="34" charset="0"/>
              </a:rPr>
              <a:t>GYM</a:t>
            </a:r>
            <a:r>
              <a:rPr lang="de-CH" b="1" spc="-1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9085" indent="-286385">
              <a:spcBef>
                <a:spcPts val="775"/>
              </a:spcBef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Beginn </a:t>
            </a:r>
            <a:r>
              <a:rPr lang="de-CH" spc="-10" dirty="0">
                <a:latin typeface="Arial" panose="020B0604020202020204" pitchFamily="34" charset="0"/>
                <a:cs typeface="Arial" panose="020B0604020202020204" pitchFamily="34" charset="0"/>
              </a:rPr>
              <a:t>Ergänzungsfach, </a:t>
            </a: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Beginn</a:t>
            </a:r>
            <a:r>
              <a:rPr lang="de-CH" spc="-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pc="-5" dirty="0">
                <a:latin typeface="Arial" panose="020B0604020202020204" pitchFamily="34" charset="0"/>
                <a:cs typeface="Arial" panose="020B0604020202020204" pitchFamily="34" charset="0"/>
              </a:rPr>
              <a:t>Maturaarbeit</a:t>
            </a:r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spcBef>
                <a:spcPts val="775"/>
              </a:spcBef>
              <a:tabLst>
                <a:tab pos="299085" algn="l"/>
                <a:tab pos="299720" algn="l"/>
              </a:tabLst>
            </a:pPr>
            <a:r>
              <a:rPr lang="de-CH" b="1" dirty="0">
                <a:latin typeface="Arial" panose="020B0604020202020204" pitchFamily="34" charset="0"/>
                <a:cs typeface="Arial" panose="020B0604020202020204" pitchFamily="34" charset="0"/>
              </a:rPr>
              <a:t>12. Schuljahr: </a:t>
            </a:r>
            <a:r>
              <a:rPr lang="de-CH" b="1" spc="-10" dirty="0">
                <a:latin typeface="Arial" panose="020B0604020202020204" pitchFamily="34" charset="0"/>
                <a:cs typeface="Arial" panose="020B0604020202020204" pitchFamily="34" charset="0"/>
              </a:rPr>
              <a:t>GYM</a:t>
            </a:r>
            <a:r>
              <a:rPr lang="de-CH" b="1" spc="-1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9085" indent="-286385">
              <a:spcBef>
                <a:spcPts val="775"/>
              </a:spcBef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lang="de-CH" spc="-5" dirty="0">
                <a:latin typeface="Arial" panose="020B0604020202020204" pitchFamily="34" charset="0"/>
                <a:cs typeface="Arial" panose="020B0604020202020204" pitchFamily="34" charset="0"/>
              </a:rPr>
              <a:t>Abschluss</a:t>
            </a:r>
            <a:r>
              <a:rPr lang="de-CH" spc="-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pc="-5" dirty="0">
                <a:latin typeface="Arial" panose="020B0604020202020204" pitchFamily="34" charset="0"/>
                <a:cs typeface="Arial" panose="020B0604020202020204" pitchFamily="34" charset="0"/>
              </a:rPr>
              <a:t>Maturaarbeit</a:t>
            </a:r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9085" indent="-286385">
              <a:spcBef>
                <a:spcPts val="775"/>
              </a:spcBef>
              <a:buFont typeface="Wingdings"/>
              <a:buChar char=""/>
              <a:tabLst>
                <a:tab pos="299085" algn="l"/>
                <a:tab pos="299720" algn="l"/>
              </a:tabLst>
            </a:pPr>
            <a:r>
              <a:rPr lang="de-CH" spc="-5" dirty="0">
                <a:latin typeface="Arial" panose="020B0604020202020204" pitchFamily="34" charset="0"/>
                <a:cs typeface="Arial" panose="020B0604020202020204" pitchFamily="34" charset="0"/>
              </a:rPr>
              <a:t>Maturprüfungen</a:t>
            </a:r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5718047" y="4928615"/>
            <a:ext cx="3179063" cy="13441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5814059" y="5458967"/>
            <a:ext cx="3054095" cy="72542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760720" y="4948301"/>
            <a:ext cx="3093720" cy="1258570"/>
          </a:xfrm>
          <a:custGeom>
            <a:avLst/>
            <a:gdLst/>
            <a:ahLst/>
            <a:cxnLst/>
            <a:rect l="l" t="t" r="r" b="b"/>
            <a:pathLst>
              <a:path w="3093720" h="1258570">
                <a:moveTo>
                  <a:pt x="3093720" y="351409"/>
                </a:moveTo>
                <a:lnTo>
                  <a:pt x="0" y="351409"/>
                </a:lnTo>
                <a:lnTo>
                  <a:pt x="0" y="1258189"/>
                </a:lnTo>
                <a:lnTo>
                  <a:pt x="3093720" y="1258189"/>
                </a:lnTo>
                <a:lnTo>
                  <a:pt x="3093720" y="351409"/>
                </a:lnTo>
                <a:close/>
              </a:path>
              <a:path w="3093720" h="1258570">
                <a:moveTo>
                  <a:pt x="1762759" y="0"/>
                </a:moveTo>
                <a:lnTo>
                  <a:pt x="1804670" y="351409"/>
                </a:lnTo>
                <a:lnTo>
                  <a:pt x="2578100" y="351409"/>
                </a:lnTo>
                <a:lnTo>
                  <a:pt x="1762759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6028182" y="5551627"/>
            <a:ext cx="2560955" cy="393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Dein </a:t>
            </a:r>
            <a:r>
              <a:rPr sz="2400" spc="-30" dirty="0">
                <a:solidFill>
                  <a:srgbClr val="FFFFFF"/>
                </a:solidFill>
                <a:latin typeface="Calibri"/>
                <a:cs typeface="Calibri"/>
              </a:rPr>
              <a:t>Weg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zur</a:t>
            </a:r>
            <a:r>
              <a:rPr sz="24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45" dirty="0">
                <a:solidFill>
                  <a:srgbClr val="FFFFFF"/>
                </a:solidFill>
                <a:latin typeface="Calibri"/>
                <a:cs typeface="Calibri"/>
              </a:rPr>
              <a:t>Matur.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38" name="Audio 3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574"/>
    </mc:Choice>
    <mc:Fallback xmlns="">
      <p:transition spd="slow" advTm="525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85444" y="4943855"/>
            <a:ext cx="3179063" cy="13441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487424" y="5474208"/>
            <a:ext cx="2043683" cy="7254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38200" y="4963540"/>
            <a:ext cx="3094355" cy="1258570"/>
          </a:xfrm>
          <a:custGeom>
            <a:avLst/>
            <a:gdLst/>
            <a:ahLst/>
            <a:cxnLst/>
            <a:rect l="l" t="t" r="r" b="b"/>
            <a:pathLst>
              <a:path w="3094354" h="1258570">
                <a:moveTo>
                  <a:pt x="3093745" y="351408"/>
                </a:moveTo>
                <a:lnTo>
                  <a:pt x="0" y="351408"/>
                </a:lnTo>
                <a:lnTo>
                  <a:pt x="0" y="1258188"/>
                </a:lnTo>
                <a:lnTo>
                  <a:pt x="3093745" y="1258188"/>
                </a:lnTo>
                <a:lnTo>
                  <a:pt x="3093745" y="351408"/>
                </a:lnTo>
                <a:close/>
              </a:path>
              <a:path w="3094354" h="1258570">
                <a:moveTo>
                  <a:pt x="2669565" y="0"/>
                </a:moveTo>
                <a:lnTo>
                  <a:pt x="1804695" y="351408"/>
                </a:lnTo>
                <a:lnTo>
                  <a:pt x="2578125" y="351408"/>
                </a:lnTo>
                <a:lnTo>
                  <a:pt x="2669565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267199" y="1828800"/>
            <a:ext cx="4575175" cy="439292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838200" y="1143253"/>
            <a:ext cx="7137603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">
              <a:lnSpc>
                <a:spcPct val="100000"/>
              </a:lnSpc>
            </a:pPr>
            <a:r>
              <a:rPr lang="de-CH" sz="2400" spc="-5" dirty="0">
                <a:latin typeface="Arial" panose="020B0604020202020204" pitchFamily="34" charset="0"/>
                <a:cs typeface="Arial" panose="020B0604020202020204" pitchFamily="34" charset="0"/>
              </a:rPr>
              <a:t>Und was es sonst noch gibt</a:t>
            </a:r>
            <a:endParaRPr sz="2400" spc="-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38200" y="1641347"/>
            <a:ext cx="3295079" cy="35702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2255" indent="-249554">
              <a:spcBef>
                <a:spcPts val="600"/>
              </a:spcBef>
              <a:spcAft>
                <a:spcPts val="600"/>
              </a:spcAft>
              <a:buFont typeface="Wingdings"/>
              <a:buChar char=""/>
              <a:tabLst>
                <a:tab pos="262255" algn="l"/>
                <a:tab pos="262890" algn="l"/>
              </a:tabLst>
            </a:pPr>
            <a:r>
              <a:rPr lang="de-CH" sz="1800" spc="-15" dirty="0">
                <a:latin typeface="Arial" panose="020B0604020202020204" pitchFamily="34" charset="0"/>
                <a:cs typeface="Arial" panose="020B0604020202020204" pitchFamily="34" charset="0"/>
              </a:rPr>
              <a:t>Blockwochen</a:t>
            </a:r>
            <a:endParaRPr lang="de-CH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2255" indent="-249554">
              <a:spcBef>
                <a:spcPts val="600"/>
              </a:spcBef>
              <a:spcAft>
                <a:spcPts val="600"/>
              </a:spcAft>
              <a:buFont typeface="Wingdings"/>
              <a:buChar char=""/>
              <a:tabLst>
                <a:tab pos="262255" algn="l"/>
                <a:tab pos="262890" algn="l"/>
              </a:tabLst>
            </a:pP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Chor, Orchester, Theater</a:t>
            </a:r>
          </a:p>
          <a:p>
            <a:pPr marL="262255" indent="-249554">
              <a:spcBef>
                <a:spcPts val="600"/>
              </a:spcBef>
              <a:spcAft>
                <a:spcPts val="600"/>
              </a:spcAft>
              <a:buFont typeface="Wingdings"/>
              <a:buChar char=""/>
              <a:tabLst>
                <a:tab pos="262255" algn="l"/>
                <a:tab pos="262890" algn="l"/>
              </a:tabLst>
            </a:pPr>
            <a:r>
              <a:rPr lang="de-CH" sz="1800" spc="-15" dirty="0">
                <a:latin typeface="Arial" panose="020B0604020202020204" pitchFamily="34" charset="0"/>
                <a:cs typeface="Arial" panose="020B0604020202020204" pitchFamily="34" charset="0"/>
              </a:rPr>
              <a:t>Fakultativunterricht</a:t>
            </a:r>
            <a:endParaRPr lang="de-CH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2255" indent="-249554">
              <a:spcBef>
                <a:spcPts val="600"/>
              </a:spcBef>
              <a:spcAft>
                <a:spcPts val="600"/>
              </a:spcAft>
              <a:buFont typeface="Wingdings"/>
              <a:buChar char=""/>
              <a:tabLst>
                <a:tab pos="262255" algn="l"/>
                <a:tab pos="262890" algn="l"/>
              </a:tabLst>
            </a:pPr>
            <a:r>
              <a:rPr lang="de-CH" sz="1800" spc="-5" dirty="0">
                <a:latin typeface="Arial" panose="020B0604020202020204" pitchFamily="34" charset="0"/>
                <a:cs typeface="Arial" panose="020B0604020202020204" pitchFamily="34" charset="0"/>
              </a:rPr>
              <a:t>Sprachzertifikate</a:t>
            </a:r>
          </a:p>
          <a:p>
            <a:pPr marL="262255" indent="-249554">
              <a:spcBef>
                <a:spcPts val="600"/>
              </a:spcBef>
              <a:spcAft>
                <a:spcPts val="600"/>
              </a:spcAft>
              <a:buFont typeface="Wingdings"/>
              <a:buChar char=""/>
              <a:tabLst>
                <a:tab pos="262255" algn="l"/>
                <a:tab pos="262890" algn="l"/>
              </a:tabLst>
            </a:pPr>
            <a:r>
              <a:rPr lang="de-CH" spc="-5" dirty="0">
                <a:latin typeface="Arial" panose="020B0604020202020204" pitchFamily="34" charset="0"/>
                <a:cs typeface="Arial" panose="020B0604020202020204" pitchFamily="34" charset="0"/>
              </a:rPr>
              <a:t>Tandem Französisch - Deutsch</a:t>
            </a:r>
            <a:endParaRPr lang="de-CH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2255" indent="-249554">
              <a:spcBef>
                <a:spcPts val="600"/>
              </a:spcBef>
              <a:spcAft>
                <a:spcPts val="600"/>
              </a:spcAft>
              <a:buFont typeface="Wingdings"/>
              <a:buChar char=""/>
              <a:tabLst>
                <a:tab pos="262255" algn="l"/>
                <a:tab pos="262890" algn="l"/>
              </a:tabLst>
            </a:pPr>
            <a:r>
              <a:rPr lang="de-CH" sz="1800" spc="-10" dirty="0">
                <a:latin typeface="Arial" panose="020B0604020202020204" pitchFamily="34" charset="0"/>
                <a:cs typeface="Arial" panose="020B0604020202020204" pitchFamily="34" charset="0"/>
              </a:rPr>
              <a:t>Schülerorganisation</a:t>
            </a:r>
            <a:endParaRPr lang="de-CH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2255" indent="-249554">
              <a:spcBef>
                <a:spcPts val="600"/>
              </a:spcBef>
              <a:spcAft>
                <a:spcPts val="600"/>
              </a:spcAft>
              <a:buFont typeface="Wingdings"/>
              <a:buChar char=""/>
              <a:tabLst>
                <a:tab pos="262255" algn="l"/>
                <a:tab pos="262890" algn="l"/>
              </a:tabLst>
            </a:pPr>
            <a:r>
              <a:rPr lang="de-CH" sz="1800" spc="-5" dirty="0">
                <a:latin typeface="Arial" panose="020B0604020202020204" pitchFamily="34" charset="0"/>
                <a:cs typeface="Arial" panose="020B0604020202020204" pitchFamily="34" charset="0"/>
              </a:rPr>
              <a:t>Schulsport</a:t>
            </a:r>
            <a:endParaRPr lang="de-CH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spcBef>
                <a:spcPts val="600"/>
              </a:spcBef>
              <a:spcAft>
                <a:spcPts val="600"/>
              </a:spcAft>
              <a:tabLst>
                <a:tab pos="262255" algn="l"/>
              </a:tabLst>
            </a:pP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	. .</a:t>
            </a:r>
            <a:r>
              <a:rPr lang="de-CH" sz="1800" spc="-10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1542479" y="5529833"/>
            <a:ext cx="259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Mitmachen!</a:t>
            </a:r>
            <a:endParaRPr lang="de-CH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74"/>
    </mc:Choice>
    <mc:Fallback xmlns="">
      <p:transition spd="slow" advTm="329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el 1"/>
          <p:cNvSpPr>
            <a:spLocks noGrp="1"/>
          </p:cNvSpPr>
          <p:nvPr>
            <p:ph type="title"/>
          </p:nvPr>
        </p:nvSpPr>
        <p:spPr>
          <a:xfrm>
            <a:off x="762000" y="1028765"/>
            <a:ext cx="6642100" cy="369332"/>
          </a:xfrm>
        </p:spPr>
        <p:txBody>
          <a:bodyPr/>
          <a:lstStyle/>
          <a:p>
            <a:pPr eaLnBrk="1" hangingPunct="1"/>
            <a:r>
              <a:rPr lang="de-DE" sz="24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SKS: Sport- und Kulturförderung</a:t>
            </a:r>
          </a:p>
        </p:txBody>
      </p:sp>
      <p:sp>
        <p:nvSpPr>
          <p:cNvPr id="50179" name="Inhaltsplatzhalter 2"/>
          <p:cNvSpPr>
            <a:spLocks noGrp="1"/>
          </p:cNvSpPr>
          <p:nvPr>
            <p:ph idx="4294967295"/>
          </p:nvPr>
        </p:nvSpPr>
        <p:spPr>
          <a:xfrm>
            <a:off x="762000" y="1496238"/>
            <a:ext cx="6642100" cy="1140642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de-DE" sz="2400" dirty="0">
                <a:latin typeface="Arial" charset="0"/>
                <a:ea typeface="ＭＳ Ｐゴシック" pitchFamily="34" charset="-128"/>
                <a:cs typeface="Arial" charset="0"/>
              </a:rPr>
              <a:t>angepasste Bedingungen für besonders Begabte in Sport und Kunst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050" y="1507794"/>
            <a:ext cx="3733800" cy="2800351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0" y="3352800"/>
            <a:ext cx="3759740" cy="2819805"/>
          </a:xfrm>
          <a:prstGeom prst="rect">
            <a:avLst/>
          </a:prstGeom>
        </p:spPr>
      </p:pic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553418"/>
            <a:ext cx="3508724" cy="1581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1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36"/>
    </mc:Choice>
    <mc:Fallback xmlns="">
      <p:transition spd="slow" advTm="168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4"/>
          <p:cNvSpPr/>
          <p:nvPr/>
        </p:nvSpPr>
        <p:spPr>
          <a:xfrm>
            <a:off x="6171491" y="4580665"/>
            <a:ext cx="2758440" cy="1258570"/>
          </a:xfrm>
          <a:custGeom>
            <a:avLst/>
            <a:gdLst/>
            <a:ahLst/>
            <a:cxnLst/>
            <a:rect l="l" t="t" r="r" b="b"/>
            <a:pathLst>
              <a:path w="2758440" h="1258570">
                <a:moveTo>
                  <a:pt x="2758440" y="351409"/>
                </a:moveTo>
                <a:lnTo>
                  <a:pt x="0" y="351409"/>
                </a:lnTo>
                <a:lnTo>
                  <a:pt x="0" y="1258189"/>
                </a:lnTo>
                <a:lnTo>
                  <a:pt x="2758440" y="1258189"/>
                </a:lnTo>
                <a:lnTo>
                  <a:pt x="2758440" y="351409"/>
                </a:lnTo>
                <a:close/>
              </a:path>
              <a:path w="2758440" h="1258570">
                <a:moveTo>
                  <a:pt x="1571752" y="0"/>
                </a:moveTo>
                <a:lnTo>
                  <a:pt x="1609089" y="351409"/>
                </a:lnTo>
                <a:lnTo>
                  <a:pt x="2298700" y="351409"/>
                </a:lnTo>
                <a:lnTo>
                  <a:pt x="157175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5"/>
          <p:cNvSpPr txBox="1"/>
          <p:nvPr/>
        </p:nvSpPr>
        <p:spPr>
          <a:xfrm>
            <a:off x="6286806" y="5184016"/>
            <a:ext cx="2531110" cy="393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spc="-40" dirty="0">
                <a:solidFill>
                  <a:srgbClr val="FFFFFF"/>
                </a:solidFill>
                <a:latin typeface="Calibri"/>
                <a:cs typeface="Calibri"/>
              </a:rPr>
              <a:t>Gymer,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meine</a:t>
            </a:r>
            <a:r>
              <a:rPr sz="24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Calibri"/>
                <a:cs typeface="Calibri"/>
              </a:rPr>
              <a:t>Wahl.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0" name="object 6"/>
          <p:cNvSpPr/>
          <p:nvPr/>
        </p:nvSpPr>
        <p:spPr>
          <a:xfrm>
            <a:off x="944183" y="798858"/>
            <a:ext cx="5048250" cy="503999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354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28"/>
    </mc:Choice>
    <mc:Fallback xmlns="">
      <p:transition spd="slow" advTm="217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4322"/>
          <a:stretch/>
        </p:blipFill>
        <p:spPr>
          <a:xfrm>
            <a:off x="3569783" y="1447800"/>
            <a:ext cx="4888416" cy="2140417"/>
          </a:xfrm>
          <a:prstGeom prst="rect">
            <a:avLst/>
          </a:prstGeom>
          <a:effectLst/>
        </p:spPr>
      </p:pic>
      <p:sp>
        <p:nvSpPr>
          <p:cNvPr id="57346" name="Titel 1"/>
          <p:cNvSpPr>
            <a:spLocks noGrp="1"/>
          </p:cNvSpPr>
          <p:nvPr>
            <p:ph type="title"/>
          </p:nvPr>
        </p:nvSpPr>
        <p:spPr>
          <a:xfrm>
            <a:off x="2006017" y="703493"/>
            <a:ext cx="4242380" cy="492443"/>
          </a:xfrm>
        </p:spPr>
        <p:txBody>
          <a:bodyPr/>
          <a:lstStyle/>
          <a:p>
            <a:pPr eaLnBrk="1" hangingPunct="1"/>
            <a:r>
              <a:rPr lang="de-DE" sz="3200" dirty="0">
                <a:solidFill>
                  <a:srgbClr val="0070C0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Tag der offenen Tür</a:t>
            </a:r>
          </a:p>
        </p:txBody>
      </p:sp>
      <p:sp>
        <p:nvSpPr>
          <p:cNvPr id="57347" name="Inhaltsplatzhalter 2"/>
          <p:cNvSpPr>
            <a:spLocks noGrp="1"/>
          </p:cNvSpPr>
          <p:nvPr>
            <p:ph idx="4294967295"/>
          </p:nvPr>
        </p:nvSpPr>
        <p:spPr>
          <a:xfrm>
            <a:off x="609600" y="3048000"/>
            <a:ext cx="7848599" cy="2708434"/>
          </a:xfrm>
          <a:prstGeom prst="rect">
            <a:avLst/>
          </a:prstGeom>
        </p:spPr>
        <p:txBody>
          <a:bodyPr/>
          <a:lstStyle/>
          <a:p>
            <a:pPr marL="19050" indent="0" eaLnBrk="1" hangingPunct="1">
              <a:buFont typeface="Wingdings" pitchFamily="2" charset="2"/>
              <a:buNone/>
            </a:pPr>
            <a:endParaRPr lang="de-CH" sz="2000" dirty="0">
              <a:solidFill>
                <a:srgbClr val="0000FF"/>
              </a:solidFill>
              <a:latin typeface="Arial" charset="0"/>
              <a:ea typeface="ＭＳ Ｐゴシック" pitchFamily="34" charset="-128"/>
              <a:cs typeface="Arial" charset="0"/>
            </a:endParaRPr>
          </a:p>
          <a:p>
            <a:pPr marL="19050" indent="0" eaLnBrk="1" hangingPunct="1">
              <a:buFont typeface="Wingdings" pitchFamily="2" charset="2"/>
              <a:buNone/>
            </a:pPr>
            <a:endParaRPr lang="de-CH" sz="2000" dirty="0">
              <a:solidFill>
                <a:srgbClr val="0000FF"/>
              </a:solidFill>
              <a:latin typeface="Arial" charset="0"/>
              <a:ea typeface="ＭＳ Ｐゴシック" pitchFamily="34" charset="-128"/>
              <a:cs typeface="Arial" charset="0"/>
            </a:endParaRPr>
          </a:p>
          <a:p>
            <a:pPr marL="19050" indent="0" eaLnBrk="1" hangingPunct="1">
              <a:buFont typeface="Wingdings" pitchFamily="2" charset="2"/>
              <a:buNone/>
            </a:pPr>
            <a:endParaRPr lang="de-CH" sz="2000" dirty="0">
              <a:solidFill>
                <a:srgbClr val="0000FF"/>
              </a:solidFill>
              <a:latin typeface="Arial" charset="0"/>
              <a:ea typeface="ＭＳ Ｐゴシック" pitchFamily="34" charset="-128"/>
              <a:cs typeface="Arial" charset="0"/>
            </a:endParaRPr>
          </a:p>
          <a:p>
            <a:pPr marL="19050" indent="0" eaLnBrk="1" hangingPunct="1">
              <a:buFont typeface="Wingdings" pitchFamily="2" charset="2"/>
              <a:buNone/>
            </a:pPr>
            <a:endParaRPr lang="de-CH" sz="2000" dirty="0">
              <a:solidFill>
                <a:srgbClr val="0000FF"/>
              </a:solidFill>
              <a:latin typeface="Arial" charset="0"/>
              <a:ea typeface="ＭＳ Ｐゴシック" pitchFamily="34" charset="-128"/>
              <a:cs typeface="Arial" charset="0"/>
            </a:endParaRPr>
          </a:p>
          <a:p>
            <a:pPr marL="19050" indent="0" eaLnBrk="1" hangingPunct="1">
              <a:buFont typeface="Wingdings" pitchFamily="2" charset="2"/>
              <a:buNone/>
            </a:pPr>
            <a:endParaRPr lang="de-CH" sz="2000" dirty="0">
              <a:solidFill>
                <a:srgbClr val="0000FF"/>
              </a:solidFill>
              <a:latin typeface="Arial" charset="0"/>
              <a:ea typeface="ＭＳ Ｐゴシック" pitchFamily="34" charset="-128"/>
              <a:cs typeface="Arial" charset="0"/>
            </a:endParaRPr>
          </a:p>
          <a:p>
            <a:pPr marL="19050" indent="0" algn="ctr" eaLnBrk="1" hangingPunct="1">
              <a:buFont typeface="Wingdings" pitchFamily="2" charset="2"/>
              <a:buNone/>
            </a:pPr>
            <a:r>
              <a:rPr lang="de-CH" sz="2800" b="1" dirty="0">
                <a:solidFill>
                  <a:srgbClr val="0070C0"/>
                </a:solidFill>
                <a:latin typeface="Arial" charset="0"/>
                <a:ea typeface="ＭＳ Ｐゴシック" pitchFamily="34" charset="-128"/>
                <a:cs typeface="Arial" charset="0"/>
              </a:rPr>
              <a:t>Samstag, 31.Oktober 2020</a:t>
            </a:r>
          </a:p>
          <a:p>
            <a:pPr marL="19050" indent="0" algn="ctr" eaLnBrk="1" hangingPunct="1">
              <a:buFont typeface="Wingdings" pitchFamily="2" charset="2"/>
              <a:buNone/>
            </a:pPr>
            <a:r>
              <a:rPr lang="de-CH" sz="2400" b="1" dirty="0">
                <a:solidFill>
                  <a:srgbClr val="0070C0"/>
                </a:solidFill>
                <a:latin typeface="Arial" charset="0"/>
                <a:ea typeface="ＭＳ Ｐゴシック" pitchFamily="34" charset="-128"/>
                <a:cs typeface="Arial" charset="0"/>
              </a:rPr>
              <a:t>9.00 und 11.30 Uhr</a:t>
            </a:r>
          </a:p>
          <a:p>
            <a:pPr marL="19050" indent="0" algn="ctr" eaLnBrk="1" hangingPunct="1">
              <a:buFont typeface="Wingdings" pitchFamily="2" charset="2"/>
              <a:buNone/>
            </a:pPr>
            <a:r>
              <a:rPr lang="de-CH" sz="2400" b="1" dirty="0">
                <a:solidFill>
                  <a:srgbClr val="0070C0"/>
                </a:solidFill>
                <a:latin typeface="Arial" charset="0"/>
                <a:ea typeface="ＭＳ Ｐゴシック" pitchFamily="34" charset="-128"/>
                <a:cs typeface="Arial" charset="0"/>
              </a:rPr>
              <a:t>Strandboden</a:t>
            </a:r>
          </a:p>
        </p:txBody>
      </p:sp>
      <p:pic>
        <p:nvPicPr>
          <p:cNvPr id="7170" name="Picture 2" descr="C:\Users\km\Desktop\fmsBiel-Seeland.jpg"/>
          <p:cNvPicPr>
            <a:picLocks noChangeAspect="1" noChangeArrowheads="1"/>
          </p:cNvPicPr>
          <p:nvPr/>
        </p:nvPicPr>
        <p:blipFill>
          <a:blip r:embed="rId6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218" y="2340600"/>
            <a:ext cx="2182598" cy="354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N:\Grundlagen\Handbuch\CICD\Logos_GymBiel-Seeland\JPG\GymBiel-Seeland.jpg"/>
          <p:cNvPicPr>
            <a:picLocks noChangeAspect="1" noChangeArrowheads="1"/>
          </p:cNvPicPr>
          <p:nvPr/>
        </p:nvPicPr>
        <p:blipFill>
          <a:blip r:embed="rId7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284" y="1447800"/>
            <a:ext cx="2304203" cy="361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N:\Grundlagen\Handbuch\CICD\Logos_GymBiel-Seeland\JPG\wmsBiel-Seeland.jpg"/>
          <p:cNvPicPr>
            <a:picLocks noChangeAspect="1" noChangeArrowheads="1"/>
          </p:cNvPicPr>
          <p:nvPr/>
        </p:nvPicPr>
        <p:blipFill>
          <a:blip r:embed="rId8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218" y="3209415"/>
            <a:ext cx="2431159" cy="380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37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32"/>
    </mc:Choice>
    <mc:Fallback xmlns="">
      <p:transition spd="slow" advTm="191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4322"/>
          <a:stretch/>
        </p:blipFill>
        <p:spPr>
          <a:xfrm>
            <a:off x="3657601" y="1524000"/>
            <a:ext cx="4799026" cy="2101277"/>
          </a:xfrm>
          <a:prstGeom prst="rect">
            <a:avLst/>
          </a:prstGeom>
          <a:effectLst/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617455" y="759516"/>
            <a:ext cx="7688345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algn="ctr"/>
            <a:r>
              <a:rPr lang="de-DE" sz="3200" kern="0" dirty="0">
                <a:solidFill>
                  <a:srgbClr val="0070C0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Profilwahl-Börse Schwerpunktfach</a:t>
            </a:r>
          </a:p>
        </p:txBody>
      </p:sp>
      <p:sp>
        <p:nvSpPr>
          <p:cNvPr id="7" name="Inhaltsplatzhalter 2"/>
          <p:cNvSpPr txBox="1">
            <a:spLocks/>
          </p:cNvSpPr>
          <p:nvPr/>
        </p:nvSpPr>
        <p:spPr>
          <a:xfrm>
            <a:off x="608028" y="2438400"/>
            <a:ext cx="7848599" cy="35086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1800" b="0" i="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19050">
              <a:buFont typeface="Wingdings" pitchFamily="2" charset="2"/>
              <a:buNone/>
            </a:pPr>
            <a:endParaRPr lang="de-CH" sz="2000" kern="0" dirty="0">
              <a:solidFill>
                <a:srgbClr val="0000FF"/>
              </a:solidFill>
              <a:latin typeface="Arial" charset="0"/>
              <a:ea typeface="ＭＳ Ｐゴシック" pitchFamily="34" charset="-128"/>
              <a:cs typeface="Arial" charset="0"/>
            </a:endParaRPr>
          </a:p>
          <a:p>
            <a:pPr marL="19050">
              <a:buFont typeface="Wingdings" pitchFamily="2" charset="2"/>
              <a:buNone/>
            </a:pPr>
            <a:endParaRPr lang="de-CH" sz="2000" kern="0" dirty="0">
              <a:solidFill>
                <a:srgbClr val="0000FF"/>
              </a:solidFill>
              <a:latin typeface="Arial" charset="0"/>
              <a:ea typeface="ＭＳ Ｐゴシック" pitchFamily="34" charset="-128"/>
              <a:cs typeface="Arial" charset="0"/>
            </a:endParaRPr>
          </a:p>
          <a:p>
            <a:pPr marL="19050">
              <a:buFont typeface="Wingdings" pitchFamily="2" charset="2"/>
              <a:buNone/>
            </a:pPr>
            <a:endParaRPr lang="de-CH" sz="2000" kern="0" dirty="0">
              <a:solidFill>
                <a:srgbClr val="0000FF"/>
              </a:solidFill>
              <a:latin typeface="Arial" charset="0"/>
              <a:ea typeface="ＭＳ Ｐゴシック" pitchFamily="34" charset="-128"/>
              <a:cs typeface="Arial" charset="0"/>
            </a:endParaRPr>
          </a:p>
          <a:p>
            <a:pPr marL="19050">
              <a:buFont typeface="Wingdings" pitchFamily="2" charset="2"/>
              <a:buNone/>
            </a:pPr>
            <a:endParaRPr lang="de-CH" sz="2000" kern="0" dirty="0">
              <a:solidFill>
                <a:srgbClr val="0000FF"/>
              </a:solidFill>
              <a:latin typeface="Arial" charset="0"/>
              <a:ea typeface="ＭＳ Ｐゴシック" pitchFamily="34" charset="-128"/>
              <a:cs typeface="Arial" charset="0"/>
            </a:endParaRPr>
          </a:p>
          <a:p>
            <a:pPr marL="19050">
              <a:buFont typeface="Wingdings" pitchFamily="2" charset="2"/>
              <a:buNone/>
            </a:pPr>
            <a:endParaRPr lang="de-CH" sz="2000" kern="0" dirty="0">
              <a:solidFill>
                <a:srgbClr val="0000FF"/>
              </a:solidFill>
              <a:latin typeface="Arial" charset="0"/>
              <a:ea typeface="ＭＳ Ｐゴシック" pitchFamily="34" charset="-128"/>
              <a:cs typeface="Arial" charset="0"/>
            </a:endParaRPr>
          </a:p>
          <a:p>
            <a:pPr marL="19050" algn="ctr">
              <a:buFont typeface="Wingdings" pitchFamily="2" charset="2"/>
              <a:buNone/>
            </a:pPr>
            <a:r>
              <a:rPr lang="de-CH" sz="2800" b="1" kern="0" dirty="0">
                <a:solidFill>
                  <a:srgbClr val="006EC0"/>
                </a:solidFill>
                <a:latin typeface="Arial" charset="0"/>
                <a:ea typeface="ＭＳ Ｐゴシック" pitchFamily="34" charset="-128"/>
                <a:cs typeface="Arial" charset="0"/>
              </a:rPr>
              <a:t>Donnerstag, 21. Januar 2021 und </a:t>
            </a:r>
          </a:p>
          <a:p>
            <a:pPr marL="19050" algn="ctr">
              <a:buFont typeface="Wingdings" pitchFamily="2" charset="2"/>
              <a:buNone/>
            </a:pPr>
            <a:r>
              <a:rPr lang="de-CH" sz="2800" b="1" kern="0" dirty="0">
                <a:solidFill>
                  <a:srgbClr val="006EC0"/>
                </a:solidFill>
                <a:latin typeface="Arial" charset="0"/>
                <a:ea typeface="ＭＳ Ｐゴシック" pitchFamily="34" charset="-128"/>
                <a:cs typeface="Arial" charset="0"/>
              </a:rPr>
              <a:t>Dienstag, 26. Januar 2021</a:t>
            </a:r>
          </a:p>
          <a:p>
            <a:pPr marL="19050" algn="ctr">
              <a:buFont typeface="Wingdings" pitchFamily="2" charset="2"/>
              <a:buNone/>
            </a:pPr>
            <a:r>
              <a:rPr lang="de-CH" sz="2400" b="1" kern="0" dirty="0">
                <a:solidFill>
                  <a:srgbClr val="006EC0"/>
                </a:solidFill>
                <a:latin typeface="Arial" charset="0"/>
                <a:ea typeface="ＭＳ Ｐゴシック" pitchFamily="34" charset="-128"/>
                <a:cs typeface="Arial" charset="0"/>
              </a:rPr>
              <a:t>18.00 – 19.00 Uhr</a:t>
            </a:r>
          </a:p>
          <a:p>
            <a:pPr marL="19050" algn="ctr">
              <a:buFont typeface="Wingdings" pitchFamily="2" charset="2"/>
              <a:buNone/>
            </a:pPr>
            <a:endParaRPr lang="de-CH" sz="2400" b="1" kern="0" dirty="0">
              <a:solidFill>
                <a:srgbClr val="006EC0"/>
              </a:solidFill>
              <a:latin typeface="Arial" charset="0"/>
              <a:ea typeface="ＭＳ Ｐゴシック" pitchFamily="34" charset="-128"/>
              <a:cs typeface="Arial" charset="0"/>
            </a:endParaRPr>
          </a:p>
          <a:p>
            <a:pPr marL="19050" algn="ctr">
              <a:buFont typeface="Wingdings" pitchFamily="2" charset="2"/>
              <a:buNone/>
            </a:pPr>
            <a:r>
              <a:rPr lang="de-CH" sz="2400" b="1" kern="0" dirty="0">
                <a:solidFill>
                  <a:srgbClr val="006EC0"/>
                </a:solidFill>
                <a:latin typeface="Arial" charset="0"/>
                <a:ea typeface="ＭＳ Ｐゴシック" pitchFamily="34" charset="-128"/>
                <a:cs typeface="Arial" charset="0"/>
              </a:rPr>
              <a:t>Bitte aktuelle Information auf </a:t>
            </a:r>
            <a:r>
              <a:rPr lang="de-CH" sz="2400" b="1" kern="0" dirty="0">
                <a:solidFill>
                  <a:srgbClr val="006EC0"/>
                </a:solidFill>
                <a:latin typeface="Arial" charset="0"/>
                <a:ea typeface="ＭＳ Ｐゴシック" pitchFamily="34" charset="-128"/>
                <a:cs typeface="Arial" charset="0"/>
                <a:hlinkClick r:id="rId7"/>
              </a:rPr>
              <a:t>www.gbsl.ch</a:t>
            </a:r>
            <a:r>
              <a:rPr lang="de-CH" sz="2400" b="1" kern="0" dirty="0">
                <a:solidFill>
                  <a:srgbClr val="006EC0"/>
                </a:solidFill>
                <a:latin typeface="Arial" charset="0"/>
                <a:ea typeface="ＭＳ Ｐゴシック" pitchFamily="34" charset="-128"/>
                <a:cs typeface="Arial" charset="0"/>
              </a:rPr>
              <a:t> beachten.</a:t>
            </a:r>
          </a:p>
        </p:txBody>
      </p:sp>
      <p:pic>
        <p:nvPicPr>
          <p:cNvPr id="8" name="Picture 3" descr="N:\Grundlagen\Handbuch\CICD\Logos_GymBiel-Seeland\JPG\GymBiel-Seeland.jpg"/>
          <p:cNvPicPr>
            <a:picLocks noChangeAspect="1" noChangeArrowheads="1"/>
          </p:cNvPicPr>
          <p:nvPr/>
        </p:nvPicPr>
        <p:blipFill>
          <a:blip r:embed="rId8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0"/>
            <a:ext cx="2915639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304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852"/>
    </mc:Choice>
    <mc:Fallback xmlns="">
      <p:transition spd="slow" advTm="308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88400" y="1116776"/>
            <a:ext cx="5033645" cy="50399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144767" y="4875276"/>
            <a:ext cx="2820924" cy="13426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076188" y="5405628"/>
            <a:ext cx="3025140" cy="72542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187440" y="4894326"/>
            <a:ext cx="2735580" cy="1258570"/>
          </a:xfrm>
          <a:custGeom>
            <a:avLst/>
            <a:gdLst/>
            <a:ahLst/>
            <a:cxnLst/>
            <a:rect l="l" t="t" r="r" b="b"/>
            <a:pathLst>
              <a:path w="2735579" h="1258570">
                <a:moveTo>
                  <a:pt x="2735580" y="351409"/>
                </a:moveTo>
                <a:lnTo>
                  <a:pt x="0" y="351409"/>
                </a:lnTo>
                <a:lnTo>
                  <a:pt x="0" y="1258189"/>
                </a:lnTo>
                <a:lnTo>
                  <a:pt x="2735580" y="1258189"/>
                </a:lnTo>
                <a:lnTo>
                  <a:pt x="2735580" y="351409"/>
                </a:lnTo>
                <a:close/>
              </a:path>
              <a:path w="2735579" h="1258570">
                <a:moveTo>
                  <a:pt x="1558670" y="0"/>
                </a:moveTo>
                <a:lnTo>
                  <a:pt x="1595755" y="351409"/>
                </a:lnTo>
                <a:lnTo>
                  <a:pt x="2279650" y="351409"/>
                </a:lnTo>
                <a:lnTo>
                  <a:pt x="155867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290309" y="5497677"/>
            <a:ext cx="2531110" cy="393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spc="-40" dirty="0">
                <a:solidFill>
                  <a:srgbClr val="FFFFFF"/>
                </a:solidFill>
                <a:latin typeface="Calibri"/>
                <a:cs typeface="Calibri"/>
              </a:rPr>
              <a:t>Gymer,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meine</a:t>
            </a:r>
            <a:r>
              <a:rPr sz="24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Calibri"/>
                <a:cs typeface="Calibri"/>
              </a:rPr>
              <a:t>Wahl.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6300641" y="2133600"/>
            <a:ext cx="20408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de-CH" spc="-40" dirty="0">
                <a:solidFill>
                  <a:srgbClr val="FFFFFF"/>
                </a:solidFill>
                <a:cs typeface="Calibri"/>
              </a:rPr>
              <a:t>Gymer, </a:t>
            </a:r>
            <a:r>
              <a:rPr lang="de-CH" dirty="0">
                <a:solidFill>
                  <a:srgbClr val="FFFFFF"/>
                </a:solidFill>
                <a:cs typeface="Calibri"/>
              </a:rPr>
              <a:t>meine</a:t>
            </a:r>
            <a:r>
              <a:rPr lang="de-CH" spc="-65" dirty="0">
                <a:solidFill>
                  <a:srgbClr val="FFFFFF"/>
                </a:solidFill>
                <a:cs typeface="Calibri"/>
              </a:rPr>
              <a:t> </a:t>
            </a:r>
            <a:r>
              <a:rPr lang="de-CH" spc="-20" dirty="0">
                <a:solidFill>
                  <a:srgbClr val="FFFFFF"/>
                </a:solidFill>
                <a:cs typeface="Calibri"/>
              </a:rPr>
              <a:t>Wahl.</a:t>
            </a:r>
            <a:endParaRPr lang="de-CH" dirty="0">
              <a:cs typeface="Calibri"/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41"/>
    </mc:Choice>
    <mc:Fallback xmlns="">
      <p:transition spd="slow" advTm="181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27836" y="914400"/>
            <a:ext cx="2941447" cy="417601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961888" y="4876800"/>
            <a:ext cx="3003804" cy="13426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878067" y="5405628"/>
            <a:ext cx="3240024" cy="72542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004559" y="4876800"/>
            <a:ext cx="2918460" cy="1258570"/>
          </a:xfrm>
          <a:custGeom>
            <a:avLst/>
            <a:gdLst/>
            <a:ahLst/>
            <a:cxnLst/>
            <a:rect l="l" t="t" r="r" b="b"/>
            <a:pathLst>
              <a:path w="2918459" h="1258570">
                <a:moveTo>
                  <a:pt x="2918460" y="351409"/>
                </a:moveTo>
                <a:lnTo>
                  <a:pt x="0" y="351409"/>
                </a:lnTo>
                <a:lnTo>
                  <a:pt x="0" y="1258189"/>
                </a:lnTo>
                <a:lnTo>
                  <a:pt x="2918460" y="1258189"/>
                </a:lnTo>
                <a:lnTo>
                  <a:pt x="2918460" y="351409"/>
                </a:lnTo>
                <a:close/>
              </a:path>
              <a:path w="2918459" h="1258570">
                <a:moveTo>
                  <a:pt x="1662938" y="0"/>
                </a:moveTo>
                <a:lnTo>
                  <a:pt x="1702435" y="351409"/>
                </a:lnTo>
                <a:lnTo>
                  <a:pt x="2432049" y="351409"/>
                </a:lnTo>
                <a:lnTo>
                  <a:pt x="1662938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4259707" y="914400"/>
            <a:ext cx="4578350" cy="51090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2255" indent="-249554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/>
              <a:buChar char=""/>
              <a:tabLst>
                <a:tab pos="262255" algn="l"/>
                <a:tab pos="262890" algn="l"/>
              </a:tabLst>
            </a:pPr>
            <a:r>
              <a:rPr lang="de-CH" sz="1800" spc="-10" dirty="0">
                <a:latin typeface="Arial" panose="020B0604020202020204" pitchFamily="34" charset="0"/>
                <a:cs typeface="Arial" panose="020B0604020202020204" pitchFamily="34" charset="0"/>
              </a:rPr>
              <a:t>Gehst du gerne zur Schule?</a:t>
            </a:r>
          </a:p>
          <a:p>
            <a:pPr marL="262255" indent="-249554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/>
              <a:buChar char=""/>
              <a:tabLst>
                <a:tab pos="262255" algn="l"/>
                <a:tab pos="262890" algn="l"/>
              </a:tabLst>
            </a:pPr>
            <a:r>
              <a:rPr sz="1800" spc="-10" dirty="0">
                <a:latin typeface="Arial" panose="020B0604020202020204" pitchFamily="34" charset="0"/>
                <a:cs typeface="Arial" panose="020B0604020202020204" pitchFamily="34" charset="0"/>
              </a:rPr>
              <a:t>Hast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du </a:t>
            </a:r>
            <a:r>
              <a:rPr sz="1800" spc="-10" dirty="0">
                <a:latin typeface="Arial" panose="020B0604020202020204" pitchFamily="34" charset="0"/>
                <a:cs typeface="Arial" panose="020B0604020202020204" pitchFamily="34" charset="0"/>
              </a:rPr>
              <a:t>meistens gute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oder sehr </a:t>
            </a:r>
            <a:r>
              <a:rPr sz="1800" spc="-10" dirty="0">
                <a:latin typeface="Arial" panose="020B0604020202020204" pitchFamily="34" charset="0"/>
                <a:cs typeface="Arial" panose="020B0604020202020204" pitchFamily="34" charset="0"/>
              </a:rPr>
              <a:t>gute</a:t>
            </a:r>
            <a:r>
              <a:rPr sz="1800" spc="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Noten?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2255" indent="-249554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/>
              <a:buChar char=""/>
              <a:tabLst>
                <a:tab pos="262255" algn="l"/>
                <a:tab pos="262890" algn="l"/>
              </a:tabLst>
            </a:pPr>
            <a:r>
              <a:rPr sz="1800" spc="-10" dirty="0">
                <a:latin typeface="Arial" panose="020B0604020202020204" pitchFamily="34" charset="0"/>
                <a:cs typeface="Arial" panose="020B0604020202020204" pitchFamily="34" charset="0"/>
              </a:rPr>
              <a:t>Bist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du bereit,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viel </a:t>
            </a:r>
            <a:r>
              <a:rPr sz="1800" spc="-10" dirty="0">
                <a:latin typeface="Arial" panose="020B0604020202020204" pitchFamily="34" charset="0"/>
                <a:cs typeface="Arial" panose="020B0604020202020204" pitchFamily="34" charset="0"/>
              </a:rPr>
              <a:t>zu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10" dirty="0">
                <a:latin typeface="Arial" panose="020B0604020202020204" pitchFamily="34" charset="0"/>
                <a:cs typeface="Arial" panose="020B0604020202020204" pitchFamily="34" charset="0"/>
              </a:rPr>
              <a:t>leisten?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2255" indent="-249554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/>
              <a:buChar char=""/>
              <a:tabLst>
                <a:tab pos="262255" algn="l"/>
                <a:tab pos="262890" algn="l"/>
              </a:tabLst>
            </a:pPr>
            <a:r>
              <a:rPr sz="1800" spc="-10" dirty="0">
                <a:latin typeface="Arial" panose="020B0604020202020204" pitchFamily="34" charset="0"/>
                <a:cs typeface="Arial" panose="020B0604020202020204" pitchFamily="34" charset="0"/>
              </a:rPr>
              <a:t>Interessieren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dich viele</a:t>
            </a:r>
            <a:r>
              <a:rPr sz="1800" spc="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Themen?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2255" indent="-249554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/>
              <a:buChar char=""/>
              <a:tabLst>
                <a:tab pos="262255" algn="l"/>
                <a:tab pos="262890" algn="l"/>
              </a:tabLst>
            </a:pPr>
            <a:r>
              <a:rPr sz="1800" spc="-10" dirty="0" err="1">
                <a:latin typeface="Arial" panose="020B0604020202020204" pitchFamily="34" charset="0"/>
                <a:cs typeface="Arial" panose="020B0604020202020204" pitchFamily="34" charset="0"/>
              </a:rPr>
              <a:t>Bist</a:t>
            </a:r>
            <a:r>
              <a:rPr sz="18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du </a:t>
            </a:r>
            <a:r>
              <a:rPr sz="1800" spc="-15" dirty="0">
                <a:latin typeface="Arial" panose="020B0604020202020204" pitchFamily="34" charset="0"/>
                <a:cs typeface="Arial" panose="020B0604020202020204" pitchFamily="34" charset="0"/>
              </a:rPr>
              <a:t>offen </a:t>
            </a:r>
            <a:r>
              <a:rPr sz="1800" spc="-5" dirty="0" err="1">
                <a:latin typeface="Arial" panose="020B0604020202020204" pitchFamily="34" charset="0"/>
                <a:cs typeface="Arial" panose="020B0604020202020204" pitchFamily="34" charset="0"/>
              </a:rPr>
              <a:t>für</a:t>
            </a:r>
            <a:r>
              <a:rPr sz="1800" spc="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5" dirty="0" err="1">
                <a:latin typeface="Arial" panose="020B0604020202020204" pitchFamily="34" charset="0"/>
                <a:cs typeface="Arial" panose="020B0604020202020204" pitchFamily="34" charset="0"/>
              </a:rPr>
              <a:t>Neues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2255" indent="-249554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/>
              <a:buChar char=""/>
              <a:tabLst>
                <a:tab pos="262255" algn="l"/>
                <a:tab pos="262890" algn="l"/>
              </a:tabLst>
            </a:pPr>
            <a:r>
              <a:rPr sz="1800" spc="-10" dirty="0">
                <a:latin typeface="Arial" panose="020B0604020202020204" pitchFamily="34" charset="0"/>
                <a:cs typeface="Arial" panose="020B0604020202020204" pitchFamily="34" charset="0"/>
              </a:rPr>
              <a:t>Gibst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du </a:t>
            </a:r>
            <a:r>
              <a:rPr sz="1800" spc="-10" dirty="0">
                <a:latin typeface="Arial" panose="020B0604020202020204" pitchFamily="34" charset="0"/>
                <a:cs typeface="Arial" panose="020B0604020202020204" pitchFamily="34" charset="0"/>
              </a:rPr>
              <a:t>nicht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so schnell</a:t>
            </a:r>
            <a:r>
              <a:rPr sz="1800" spc="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auf?</a:t>
            </a:r>
          </a:p>
          <a:p>
            <a:pPr marL="262255" indent="-249554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/>
              <a:buChar char=""/>
              <a:tabLst>
                <a:tab pos="262255" algn="l"/>
                <a:tab pos="262890" algn="l"/>
              </a:tabLst>
            </a:pPr>
            <a:r>
              <a:rPr sz="1800" spc="-10" dirty="0">
                <a:latin typeface="Arial" panose="020B0604020202020204" pitchFamily="34" charset="0"/>
                <a:cs typeface="Arial" panose="020B0604020202020204" pitchFamily="34" charset="0"/>
              </a:rPr>
              <a:t>Willst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du Zusammenhänge</a:t>
            </a:r>
            <a:r>
              <a:rPr sz="1800" spc="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10" dirty="0">
                <a:latin typeface="Arial" panose="020B0604020202020204" pitchFamily="34" charset="0"/>
                <a:cs typeface="Arial" panose="020B0604020202020204" pitchFamily="34" charset="0"/>
              </a:rPr>
              <a:t>herausfinden?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2255" indent="-249554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/>
              <a:buChar char=""/>
              <a:tabLst>
                <a:tab pos="262255" algn="l"/>
                <a:tab pos="262890" algn="l"/>
              </a:tabLst>
            </a:pPr>
            <a:r>
              <a:rPr sz="1800" spc="-10" dirty="0">
                <a:latin typeface="Arial" panose="020B0604020202020204" pitchFamily="34" charset="0"/>
                <a:cs typeface="Arial" panose="020B0604020202020204" pitchFamily="34" charset="0"/>
              </a:rPr>
              <a:t>Möchtest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du </a:t>
            </a:r>
            <a:r>
              <a:rPr sz="1800" spc="-10" dirty="0">
                <a:latin typeface="Arial" panose="020B0604020202020204" pitchFamily="34" charset="0"/>
                <a:cs typeface="Arial" panose="020B0604020202020204" pitchFamily="34" charset="0"/>
              </a:rPr>
              <a:t>mehrere Sprachen</a:t>
            </a:r>
            <a:r>
              <a:rPr sz="1800" spc="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15" dirty="0">
                <a:latin typeface="Arial" panose="020B0604020202020204" pitchFamily="34" charset="0"/>
                <a:cs typeface="Arial" panose="020B0604020202020204" pitchFamily="34" charset="0"/>
              </a:rPr>
              <a:t>können?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2255" indent="-249554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/>
              <a:buChar char=""/>
              <a:tabLst>
                <a:tab pos="262255" algn="l"/>
                <a:tab pos="262890" algn="l"/>
              </a:tabLst>
            </a:pPr>
            <a:r>
              <a:rPr sz="1800" spc="-10" dirty="0">
                <a:latin typeface="Arial" panose="020B0604020202020204" pitchFamily="34" charset="0"/>
                <a:cs typeface="Arial" panose="020B0604020202020204" pitchFamily="34" charset="0"/>
              </a:rPr>
              <a:t>Drückst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du dich gerne künstlerisch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 aus?</a:t>
            </a:r>
          </a:p>
          <a:p>
            <a:pPr>
              <a:lnSpc>
                <a:spcPct val="100000"/>
              </a:lnSpc>
            </a:pPr>
            <a:endParaRPr sz="1900" dirty="0">
              <a:latin typeface="Times New Roman"/>
              <a:cs typeface="Times New Roman"/>
            </a:endParaRPr>
          </a:p>
          <a:p>
            <a:pPr marL="1844675">
              <a:lnSpc>
                <a:spcPct val="100000"/>
              </a:lnSpc>
            </a:pPr>
            <a:br>
              <a:rPr lang="de-CH" sz="2400" spc="-5" dirty="0">
                <a:solidFill>
                  <a:srgbClr val="FFFFFF"/>
                </a:solidFill>
                <a:latin typeface="Calibri"/>
                <a:cs typeface="Calibri"/>
              </a:rPr>
            </a:br>
            <a:r>
              <a:rPr sz="2400" spc="-5" dirty="0" err="1">
                <a:solidFill>
                  <a:srgbClr val="FFFFFF"/>
                </a:solidFill>
                <a:latin typeface="Calibri"/>
                <a:cs typeface="Calibri"/>
              </a:rPr>
              <a:t>Nicht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35" dirty="0">
                <a:solidFill>
                  <a:srgbClr val="FFFFFF"/>
                </a:solidFill>
                <a:latin typeface="Calibri"/>
                <a:cs typeface="Calibri"/>
              </a:rPr>
              <a:t>immer,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aber</a:t>
            </a:r>
            <a:r>
              <a:rPr sz="2400" spc="-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oft.</a:t>
            </a:r>
            <a:endParaRPr sz="2400" dirty="0">
              <a:latin typeface="Calibri"/>
              <a:cs typeface="Calibri"/>
            </a:endParaRP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739"/>
    </mc:Choice>
    <mc:Fallback xmlns="">
      <p:transition spd="slow" advTm="457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85800" y="4171652"/>
            <a:ext cx="5029200" cy="20005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…"/>
            </a:pPr>
            <a:r>
              <a:rPr lang="de-CH" sz="1800" spc="-10" dirty="0">
                <a:latin typeface="Arial" panose="020B0604020202020204" pitchFamily="34" charset="0"/>
                <a:cs typeface="Arial" panose="020B0604020202020204" pitchFamily="34" charset="0"/>
              </a:rPr>
              <a:t> vermittelt </a:t>
            </a:r>
            <a:r>
              <a:rPr lang="de-CH" sz="1800" spc="-5" dirty="0">
                <a:latin typeface="Arial" panose="020B0604020202020204" pitchFamily="34" charset="0"/>
                <a:cs typeface="Arial" panose="020B0604020202020204" pitchFamily="34" charset="0"/>
              </a:rPr>
              <a:t>eine </a:t>
            </a:r>
            <a:r>
              <a:rPr lang="de-CH" sz="1800" spc="-10" dirty="0">
                <a:latin typeface="Arial" panose="020B0604020202020204" pitchFamily="34" charset="0"/>
                <a:cs typeface="Arial" panose="020B0604020202020204" pitchFamily="34" charset="0"/>
              </a:rPr>
              <a:t>breite</a:t>
            </a:r>
            <a:r>
              <a:rPr lang="de-CH" sz="1800" spc="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spc="-5" dirty="0">
                <a:latin typeface="Arial" panose="020B0604020202020204" pitchFamily="34" charset="0"/>
                <a:cs typeface="Arial" panose="020B0604020202020204" pitchFamily="34" charset="0"/>
              </a:rPr>
              <a:t>Allgemeinbildung,</a:t>
            </a:r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8450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…"/>
            </a:pPr>
            <a:r>
              <a:rPr lang="de-CH" sz="1800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15" dirty="0" err="1">
                <a:latin typeface="Arial" panose="020B0604020202020204" pitchFamily="34" charset="0"/>
                <a:cs typeface="Arial" panose="020B0604020202020204" pitchFamily="34" charset="0"/>
              </a:rPr>
              <a:t>fragt</a:t>
            </a:r>
            <a:r>
              <a:rPr sz="1800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nach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dem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Wie und</a:t>
            </a:r>
            <a:r>
              <a:rPr sz="1800" spc="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15" dirty="0" err="1">
                <a:latin typeface="Arial" panose="020B0604020202020204" pitchFamily="34" charset="0"/>
                <a:cs typeface="Arial" panose="020B0604020202020204" pitchFamily="34" charset="0"/>
              </a:rPr>
              <a:t>Warum</a:t>
            </a:r>
            <a:r>
              <a:rPr sz="1800" spc="-15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8450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…"/>
            </a:pPr>
            <a:r>
              <a:rPr lang="de-CH" sz="1800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15" dirty="0" err="1">
                <a:latin typeface="Arial" panose="020B0604020202020204" pitchFamily="34" charset="0"/>
                <a:cs typeface="Arial" panose="020B0604020202020204" pitchFamily="34" charset="0"/>
              </a:rPr>
              <a:t>ist</a:t>
            </a:r>
            <a:r>
              <a:rPr sz="1800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10" dirty="0">
                <a:latin typeface="Arial" panose="020B0604020202020204" pitchFamily="34" charset="0"/>
                <a:cs typeface="Arial" panose="020B0604020202020204" pitchFamily="34" charset="0"/>
              </a:rPr>
              <a:t>vielfältig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und</a:t>
            </a:r>
            <a:r>
              <a:rPr sz="1800" spc="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abwechslungsreich,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8450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…"/>
            </a:pPr>
            <a:r>
              <a:rPr lang="de-CH" sz="1800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5" dirty="0" err="1">
                <a:latin typeface="Arial" panose="020B0604020202020204" pitchFamily="34" charset="0"/>
                <a:cs typeface="Arial" panose="020B0604020202020204" pitchFamily="34" charset="0"/>
              </a:rPr>
              <a:t>verlangt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 Arbeit, Anstrengung und</a:t>
            </a:r>
            <a:r>
              <a:rPr sz="1800" spc="-10" dirty="0">
                <a:latin typeface="Arial" panose="020B0604020202020204" pitchFamily="34" charset="0"/>
                <a:cs typeface="Arial" panose="020B0604020202020204" pitchFamily="34" charset="0"/>
              </a:rPr>
              <a:t> Zeit,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8450" indent="-2857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…"/>
            </a:pPr>
            <a:r>
              <a:rPr lang="de-CH" sz="1800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5" dirty="0" err="1">
                <a:latin typeface="Arial" panose="020B0604020202020204" pitchFamily="34" charset="0"/>
                <a:cs typeface="Arial" panose="020B0604020202020204" pitchFamily="34" charset="0"/>
              </a:rPr>
              <a:t>öffnet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b="1" spc="-5" dirty="0">
                <a:latin typeface="Arial" panose="020B0604020202020204" pitchFamily="34" charset="0"/>
                <a:cs typeface="Arial" panose="020B0604020202020204" pitchFamily="34" charset="0"/>
              </a:rPr>
              <a:t>alle</a:t>
            </a:r>
            <a:r>
              <a:rPr sz="180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25" dirty="0">
                <a:latin typeface="Arial" panose="020B0604020202020204" pitchFamily="34" charset="0"/>
                <a:cs typeface="Arial" panose="020B0604020202020204" pitchFamily="34" charset="0"/>
              </a:rPr>
              <a:t>Türen!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638800" y="2627376"/>
            <a:ext cx="3179063" cy="13441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948171" y="3157727"/>
            <a:ext cx="2785872" cy="7254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667"/>
          <a:stretch/>
        </p:blipFill>
        <p:spPr>
          <a:xfrm>
            <a:off x="602243" y="723205"/>
            <a:ext cx="8160757" cy="2629595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5669280" y="3014218"/>
            <a:ext cx="3093720" cy="1258570"/>
          </a:xfrm>
          <a:custGeom>
            <a:avLst/>
            <a:gdLst/>
            <a:ahLst/>
            <a:cxnLst/>
            <a:rect l="l" t="t" r="r" b="b"/>
            <a:pathLst>
              <a:path w="3093720" h="1258570">
                <a:moveTo>
                  <a:pt x="3093720" y="351409"/>
                </a:moveTo>
                <a:lnTo>
                  <a:pt x="0" y="351409"/>
                </a:lnTo>
                <a:lnTo>
                  <a:pt x="0" y="1258189"/>
                </a:lnTo>
                <a:lnTo>
                  <a:pt x="3093720" y="1258189"/>
                </a:lnTo>
                <a:lnTo>
                  <a:pt x="3093720" y="351409"/>
                </a:lnTo>
                <a:close/>
              </a:path>
              <a:path w="3093720" h="1258570">
                <a:moveTo>
                  <a:pt x="1762759" y="0"/>
                </a:moveTo>
                <a:lnTo>
                  <a:pt x="1804670" y="351409"/>
                </a:lnTo>
                <a:lnTo>
                  <a:pt x="2578100" y="351409"/>
                </a:lnTo>
                <a:lnTo>
                  <a:pt x="1762759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070282" y="3577844"/>
            <a:ext cx="2291715" cy="393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Das Gymnasium</a:t>
            </a:r>
            <a:r>
              <a:rPr sz="2400" spc="-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…</a:t>
            </a:r>
            <a:endParaRPr sz="2400" dirty="0">
              <a:latin typeface="Calibri"/>
              <a:cs typeface="Calibri"/>
            </a:endParaRP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268"/>
    </mc:Choice>
    <mc:Fallback xmlns="">
      <p:transition spd="slow" advTm="222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90600" y="1143000"/>
            <a:ext cx="7137603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latin typeface="Arial" panose="020B0604020202020204" pitchFamily="34" charset="0"/>
                <a:cs typeface="Arial" panose="020B0604020202020204" pitchFamily="34" charset="0"/>
              </a:rPr>
              <a:t>Nach der</a:t>
            </a:r>
            <a:r>
              <a:rPr sz="2000" spc="-11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-5" dirty="0">
                <a:latin typeface="Arial" panose="020B0604020202020204" pitchFamily="34" charset="0"/>
                <a:cs typeface="Arial" panose="020B0604020202020204" pitchFamily="34" charset="0"/>
              </a:rPr>
              <a:t>Matur</a:t>
            </a:r>
          </a:p>
        </p:txBody>
      </p:sp>
      <p:sp>
        <p:nvSpPr>
          <p:cNvPr id="3" name="object 3"/>
          <p:cNvSpPr/>
          <p:nvPr/>
        </p:nvSpPr>
        <p:spPr>
          <a:xfrm>
            <a:off x="6144767" y="4875276"/>
            <a:ext cx="2843784" cy="13426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128003" y="5405628"/>
            <a:ext cx="2945892" cy="7254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187440" y="4894326"/>
            <a:ext cx="2758440" cy="1258570"/>
          </a:xfrm>
          <a:custGeom>
            <a:avLst/>
            <a:gdLst/>
            <a:ahLst/>
            <a:cxnLst/>
            <a:rect l="l" t="t" r="r" b="b"/>
            <a:pathLst>
              <a:path w="2758440" h="1258570">
                <a:moveTo>
                  <a:pt x="2758440" y="351409"/>
                </a:moveTo>
                <a:lnTo>
                  <a:pt x="0" y="351409"/>
                </a:lnTo>
                <a:lnTo>
                  <a:pt x="0" y="1258189"/>
                </a:lnTo>
                <a:lnTo>
                  <a:pt x="2758440" y="1258189"/>
                </a:lnTo>
                <a:lnTo>
                  <a:pt x="2758440" y="351409"/>
                </a:lnTo>
                <a:close/>
              </a:path>
              <a:path w="2758440" h="1258570">
                <a:moveTo>
                  <a:pt x="1571752" y="0"/>
                </a:moveTo>
                <a:lnTo>
                  <a:pt x="1609089" y="351409"/>
                </a:lnTo>
                <a:lnTo>
                  <a:pt x="2298700" y="351409"/>
                </a:lnTo>
                <a:lnTo>
                  <a:pt x="157175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342126" y="5497677"/>
            <a:ext cx="2453640" cy="393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Ein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toller</a:t>
            </a:r>
            <a:r>
              <a:rPr sz="24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Calibri"/>
                <a:cs typeface="Calibri"/>
              </a:rPr>
              <a:t>Türöffner!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509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977"/>
    </mc:Choice>
    <mc:Fallback xmlns="">
      <p:transition spd="slow" advTm="319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3208820"/>
              </p:ext>
            </p:extLst>
          </p:nvPr>
        </p:nvGraphicFramePr>
        <p:xfrm>
          <a:off x="937260" y="1153160"/>
          <a:ext cx="7917179" cy="325119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792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792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792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792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50239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9.</a:t>
                      </a:r>
                      <a:r>
                        <a:rPr sz="1800" spc="-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Schuljahr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800" b="1" spc="-1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GYM</a:t>
                      </a:r>
                      <a:r>
                        <a:rPr sz="1800" b="1" spc="-9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10.</a:t>
                      </a:r>
                      <a:r>
                        <a:rPr sz="1800" spc="-1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Schuljahr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sz="1800" b="1" spc="-1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GYM</a:t>
                      </a:r>
                      <a:r>
                        <a:rPr sz="1800" b="1" spc="-9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11.</a:t>
                      </a:r>
                      <a:r>
                        <a:rPr sz="1800" spc="-1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Schuljahr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1800" b="1" spc="-1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GYM</a:t>
                      </a:r>
                      <a:r>
                        <a:rPr sz="1800" b="1" spc="-9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3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12.</a:t>
                      </a:r>
                      <a:r>
                        <a:rPr sz="1800" spc="-1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Schuljahr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1800" b="1" spc="-1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GYM</a:t>
                      </a:r>
                      <a:r>
                        <a:rPr sz="1800" b="1" spc="-95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4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0239">
                <a:tc gridSpan="4"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sz="1800" b="1" spc="-4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8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Grundlagenfächer</a:t>
                      </a:r>
                      <a:endParaRPr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9D6D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0239">
                <a:tc grid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sz="1800" b="1" spc="-3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8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Schwerpunktfach</a:t>
                      </a:r>
                      <a:endParaRPr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0240">
                <a:tc rowSpan="2">
                  <a:txBody>
                    <a:bodyPr/>
                    <a:lstStyle/>
                    <a:p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 rowSpan="2">
                  <a:txBody>
                    <a:bodyPr/>
                    <a:lstStyle/>
                    <a:p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</a:tcPr>
                </a:tc>
                <a:tc gridSpan="2">
                  <a:txBody>
                    <a:bodyPr/>
                    <a:lstStyle/>
                    <a:p>
                      <a:pPr marL="116395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lang="de-CH" sz="1800" b="1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de-CH" sz="1800" b="1" spc="-75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CH" sz="1800" b="1" spc="-1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Ergänzungsfach</a:t>
                      </a:r>
                      <a:endParaRPr lang="de-CH" sz="18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BEBEB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0239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sz="1800" b="1" spc="-9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800" b="1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Maturaarbeit</a:t>
                      </a:r>
                      <a:endParaRPr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solidFill>
                      <a:srgbClr val="A6A6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object 4"/>
          <p:cNvSpPr/>
          <p:nvPr/>
        </p:nvSpPr>
        <p:spPr>
          <a:xfrm>
            <a:off x="6141720" y="5498591"/>
            <a:ext cx="2400300" cy="7254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760720" y="4876800"/>
            <a:ext cx="3093720" cy="1258570"/>
          </a:xfrm>
          <a:custGeom>
            <a:avLst/>
            <a:gdLst/>
            <a:ahLst/>
            <a:cxnLst/>
            <a:rect l="l" t="t" r="r" b="b"/>
            <a:pathLst>
              <a:path w="3093720" h="1258570">
                <a:moveTo>
                  <a:pt x="3093720" y="351409"/>
                </a:moveTo>
                <a:lnTo>
                  <a:pt x="0" y="351409"/>
                </a:lnTo>
                <a:lnTo>
                  <a:pt x="0" y="1258201"/>
                </a:lnTo>
                <a:lnTo>
                  <a:pt x="3093720" y="1258201"/>
                </a:lnTo>
                <a:lnTo>
                  <a:pt x="3093720" y="351409"/>
                </a:lnTo>
                <a:close/>
              </a:path>
              <a:path w="3093720" h="1258570">
                <a:moveTo>
                  <a:pt x="1762759" y="0"/>
                </a:moveTo>
                <a:lnTo>
                  <a:pt x="1804670" y="351409"/>
                </a:lnTo>
                <a:lnTo>
                  <a:pt x="2578100" y="351409"/>
                </a:lnTo>
                <a:lnTo>
                  <a:pt x="1762759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356096" y="5591555"/>
            <a:ext cx="1906270" cy="393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13</a:t>
            </a:r>
            <a:r>
              <a:rPr sz="24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Maturnoten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53"/>
    </mc:Choice>
    <mc:Fallback xmlns="">
      <p:transition spd="slow" advTm="240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03198" y="1143253"/>
            <a:ext cx="7455002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268979">
              <a:lnSpc>
                <a:spcPct val="100000"/>
              </a:lnSpc>
            </a:pPr>
            <a:r>
              <a:rPr sz="2000" spc="-5" dirty="0">
                <a:latin typeface="Arail"/>
              </a:rPr>
              <a:t>Viele </a:t>
            </a:r>
            <a:r>
              <a:rPr sz="2000" spc="-10" dirty="0">
                <a:latin typeface="Arail"/>
              </a:rPr>
              <a:t>Entscheide vor </a:t>
            </a:r>
            <a:r>
              <a:rPr sz="2000" dirty="0">
                <a:latin typeface="Arail"/>
              </a:rPr>
              <a:t>dem</a:t>
            </a:r>
            <a:r>
              <a:rPr sz="2000" spc="-85" dirty="0">
                <a:latin typeface="Arail"/>
              </a:rPr>
              <a:t> </a:t>
            </a:r>
            <a:r>
              <a:rPr sz="2000" spc="-5" dirty="0">
                <a:latin typeface="Arail"/>
              </a:rPr>
              <a:t>Eintritt!</a:t>
            </a:r>
            <a:endParaRPr spc="-5" dirty="0">
              <a:latin typeface="Arai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259707" y="1729994"/>
            <a:ext cx="3436493" cy="2677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2255" indent="-249554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Font typeface="Wingdings"/>
              <a:buChar char=""/>
              <a:tabLst>
                <a:tab pos="262255" algn="l"/>
                <a:tab pos="262890" algn="l"/>
              </a:tabLst>
            </a:pPr>
            <a:r>
              <a:rPr sz="1800" spc="-15" dirty="0">
                <a:latin typeface="Arial" panose="020B0604020202020204" pitchFamily="34" charset="0"/>
                <a:cs typeface="Arial" panose="020B0604020202020204" pitchFamily="34" charset="0"/>
              </a:rPr>
              <a:t>Welche dritte</a:t>
            </a:r>
            <a:r>
              <a:rPr sz="1800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10" dirty="0">
                <a:latin typeface="Arial" panose="020B0604020202020204" pitchFamily="34" charset="0"/>
                <a:cs typeface="Arial" panose="020B0604020202020204" pitchFamily="34" charset="0"/>
              </a:rPr>
              <a:t>Sprache?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2255" indent="-249554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Font typeface="Wingdings"/>
              <a:buChar char=""/>
              <a:tabLst>
                <a:tab pos="262255" algn="l"/>
                <a:tab pos="262890" algn="l"/>
              </a:tabLst>
            </a:pPr>
            <a:r>
              <a:rPr lang="de-CH" sz="1800" spc="-15" dirty="0">
                <a:latin typeface="Arial" panose="020B0604020202020204" pitchFamily="34" charset="0"/>
                <a:cs typeface="Arial" panose="020B0604020202020204" pitchFamily="34" charset="0"/>
              </a:rPr>
              <a:t>Welches</a:t>
            </a:r>
            <a:r>
              <a:rPr lang="de-CH" sz="1800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spc="-10" dirty="0">
                <a:latin typeface="Arial" panose="020B0604020202020204" pitchFamily="34" charset="0"/>
                <a:cs typeface="Arial" panose="020B0604020202020204" pitchFamily="34" charset="0"/>
              </a:rPr>
              <a:t>Kunstfach?</a:t>
            </a:r>
            <a:endParaRPr lang="de-CH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2255" indent="-249554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Font typeface="Wingdings"/>
              <a:buChar char=""/>
              <a:tabLst>
                <a:tab pos="262255" algn="l"/>
                <a:tab pos="262890" algn="l"/>
              </a:tabLst>
            </a:pPr>
            <a:r>
              <a:rPr sz="1800" spc="-15" dirty="0">
                <a:latin typeface="Arial" panose="020B0604020202020204" pitchFamily="34" charset="0"/>
                <a:cs typeface="Arial" panose="020B0604020202020204" pitchFamily="34" charset="0"/>
              </a:rPr>
              <a:t>Welches</a:t>
            </a:r>
            <a:r>
              <a:rPr sz="1800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10" dirty="0">
                <a:latin typeface="Arial" panose="020B0604020202020204" pitchFamily="34" charset="0"/>
                <a:cs typeface="Arial" panose="020B0604020202020204" pitchFamily="34" charset="0"/>
              </a:rPr>
              <a:t>Schwerpunktfach?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2255" indent="-249554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Font typeface="Wingdings"/>
              <a:buChar char=""/>
              <a:tabLst>
                <a:tab pos="262255" algn="l"/>
                <a:tab pos="262890" algn="l"/>
              </a:tabLst>
            </a:pPr>
            <a:r>
              <a:rPr lang="de-CH" sz="1800" spc="-10" dirty="0">
                <a:latin typeface="Arial" panose="020B0604020202020204" pitchFamily="34" charset="0"/>
                <a:cs typeface="Arial" panose="020B0604020202020204" pitchFamily="34" charset="0"/>
              </a:rPr>
              <a:t>Zweisprachige</a:t>
            </a:r>
            <a:r>
              <a:rPr lang="de-CH" sz="180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spc="-5" dirty="0">
                <a:latin typeface="Arial" panose="020B0604020202020204" pitchFamily="34" charset="0"/>
                <a:cs typeface="Arial" panose="020B0604020202020204" pitchFamily="34" charset="0"/>
              </a:rPr>
              <a:t>Matur?</a:t>
            </a:r>
            <a:endParaRPr lang="de-CH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718047" y="4928615"/>
            <a:ext cx="3179063" cy="13441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807964" y="5276088"/>
            <a:ext cx="3067812" cy="109118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760720" y="4948301"/>
            <a:ext cx="3093720" cy="1258570"/>
          </a:xfrm>
          <a:custGeom>
            <a:avLst/>
            <a:gdLst/>
            <a:ahLst/>
            <a:cxnLst/>
            <a:rect l="l" t="t" r="r" b="b"/>
            <a:pathLst>
              <a:path w="3093720" h="1258570">
                <a:moveTo>
                  <a:pt x="3093720" y="351409"/>
                </a:moveTo>
                <a:lnTo>
                  <a:pt x="0" y="351409"/>
                </a:lnTo>
                <a:lnTo>
                  <a:pt x="0" y="1258189"/>
                </a:lnTo>
                <a:lnTo>
                  <a:pt x="3093720" y="1258189"/>
                </a:lnTo>
                <a:lnTo>
                  <a:pt x="3093720" y="351409"/>
                </a:lnTo>
                <a:close/>
              </a:path>
              <a:path w="3093720" h="1258570">
                <a:moveTo>
                  <a:pt x="1762759" y="0"/>
                </a:moveTo>
                <a:lnTo>
                  <a:pt x="1804670" y="351409"/>
                </a:lnTo>
                <a:lnTo>
                  <a:pt x="2578100" y="351409"/>
                </a:lnTo>
                <a:lnTo>
                  <a:pt x="1762759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022085" y="5368747"/>
            <a:ext cx="2572385" cy="7594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" algn="ctr">
              <a:lnSpc>
                <a:spcPct val="100000"/>
              </a:lnSpc>
            </a:pPr>
            <a:r>
              <a:rPr sz="2400" spc="10" dirty="0">
                <a:solidFill>
                  <a:srgbClr val="FFFFFF"/>
                </a:solidFill>
                <a:latin typeface="Calibri"/>
                <a:cs typeface="Calibri"/>
              </a:rPr>
              <a:t>www</a:t>
            </a:r>
            <a:endParaRPr sz="2400" dirty="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wähle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wirklich</a:t>
            </a:r>
            <a:r>
              <a:rPr sz="2400" spc="-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weise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951395" y="1150619"/>
            <a:ext cx="2950844" cy="417601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849"/>
    </mc:Choice>
    <mc:Fallback xmlns="">
      <p:transition spd="slow" advTm="488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71600" y="4054854"/>
            <a:ext cx="2695574" cy="20478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091943" y="4653660"/>
            <a:ext cx="1204593" cy="8309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00025" indent="-187325">
              <a:lnSpc>
                <a:spcPct val="100000"/>
              </a:lnSpc>
              <a:buSzPct val="61111"/>
              <a:buFont typeface="Wingdings"/>
              <a:buChar char=""/>
              <a:tabLst>
                <a:tab pos="200660" algn="l"/>
              </a:tabLst>
            </a:pPr>
            <a:r>
              <a:rPr sz="1800" spc="-5" dirty="0">
                <a:latin typeface="Calibri"/>
                <a:cs typeface="Calibri"/>
              </a:rPr>
              <a:t>Englisch</a:t>
            </a:r>
            <a:endParaRPr sz="1800" dirty="0">
              <a:latin typeface="Calibri"/>
              <a:cs typeface="Calibri"/>
            </a:endParaRPr>
          </a:p>
          <a:p>
            <a:pPr marL="212090" indent="-199390">
              <a:lnSpc>
                <a:spcPct val="100000"/>
              </a:lnSpc>
              <a:spcBef>
                <a:spcPts val="25"/>
              </a:spcBef>
              <a:buSzPct val="66666"/>
              <a:buFont typeface="Wingdings"/>
              <a:buChar char=""/>
              <a:tabLst>
                <a:tab pos="212725" algn="l"/>
              </a:tabLst>
            </a:pPr>
            <a:r>
              <a:rPr sz="1800" spc="-10" dirty="0">
                <a:latin typeface="Calibri"/>
                <a:cs typeface="Calibri"/>
              </a:rPr>
              <a:t>Italienisch</a:t>
            </a:r>
            <a:endParaRPr sz="1800" dirty="0">
              <a:latin typeface="Calibri"/>
              <a:cs typeface="Calibri"/>
            </a:endParaRPr>
          </a:p>
          <a:p>
            <a:pPr marL="212090" indent="-199390">
              <a:lnSpc>
                <a:spcPct val="100000"/>
              </a:lnSpc>
              <a:buSzPct val="66666"/>
              <a:buFont typeface="Wingdings"/>
              <a:buChar char=""/>
              <a:tabLst>
                <a:tab pos="212725" algn="l"/>
              </a:tabLst>
            </a:pPr>
            <a:r>
              <a:rPr sz="1800" spc="-10" dirty="0">
                <a:latin typeface="Calibri"/>
                <a:cs typeface="Calibri"/>
              </a:rPr>
              <a:t>Latein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814948" y="1181861"/>
            <a:ext cx="2695575" cy="20478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551803" y="1982723"/>
            <a:ext cx="786765" cy="5765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00025" indent="-187325">
              <a:lnSpc>
                <a:spcPct val="100000"/>
              </a:lnSpc>
              <a:buSzPct val="61111"/>
              <a:buFont typeface="Wingdings"/>
              <a:buChar char=""/>
              <a:tabLst>
                <a:tab pos="200660" algn="l"/>
              </a:tabLst>
            </a:pPr>
            <a:r>
              <a:rPr sz="1800" dirty="0">
                <a:latin typeface="Calibri"/>
                <a:cs typeface="Calibri"/>
              </a:rPr>
              <a:t>BG</a:t>
            </a:r>
            <a:endParaRPr sz="1800">
              <a:latin typeface="Calibri"/>
              <a:cs typeface="Calibri"/>
            </a:endParaRPr>
          </a:p>
          <a:p>
            <a:pPr marL="212090" indent="-199390">
              <a:lnSpc>
                <a:spcPct val="100000"/>
              </a:lnSpc>
              <a:spcBef>
                <a:spcPts val="25"/>
              </a:spcBef>
              <a:buSzPct val="66666"/>
              <a:buFont typeface="Wingdings"/>
              <a:buChar char=""/>
              <a:tabLst>
                <a:tab pos="212725" algn="l"/>
              </a:tabLst>
            </a:pPr>
            <a:r>
              <a:rPr sz="1800" dirty="0">
                <a:latin typeface="Calibri"/>
                <a:cs typeface="Calibri"/>
              </a:rPr>
              <a:t>Mus</a:t>
            </a:r>
            <a:r>
              <a:rPr sz="1800" spc="-10" dirty="0">
                <a:latin typeface="Calibri"/>
                <a:cs typeface="Calibri"/>
              </a:rPr>
              <a:t>i</a:t>
            </a:r>
            <a:r>
              <a:rPr sz="1800" dirty="0">
                <a:latin typeface="Calibri"/>
                <a:cs typeface="Calibri"/>
              </a:rPr>
              <a:t>k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746367" y="3176104"/>
            <a:ext cx="2057907" cy="305993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293486" y="3176104"/>
            <a:ext cx="1513839" cy="305993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62139" y="1136396"/>
            <a:ext cx="4311027" cy="306057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269"/>
    </mc:Choice>
    <mc:Fallback xmlns="">
      <p:transition spd="slow" advTm="572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52500" y="1137919"/>
            <a:ext cx="5173980" cy="370840"/>
          </a:xfrm>
          <a:custGeom>
            <a:avLst/>
            <a:gdLst/>
            <a:ahLst/>
            <a:cxnLst/>
            <a:rect l="l" t="t" r="r" b="b"/>
            <a:pathLst>
              <a:path w="5173980" h="370840">
                <a:moveTo>
                  <a:pt x="0" y="370839"/>
                </a:moveTo>
                <a:lnTo>
                  <a:pt x="5173980" y="370839"/>
                </a:lnTo>
                <a:lnTo>
                  <a:pt x="5173980" y="0"/>
                </a:lnTo>
                <a:lnTo>
                  <a:pt x="0" y="0"/>
                </a:lnTo>
                <a:lnTo>
                  <a:pt x="0" y="370839"/>
                </a:lnTo>
                <a:close/>
              </a:path>
            </a:pathLst>
          </a:custGeom>
          <a:solidFill>
            <a:srgbClr val="F9D6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52500" y="1508760"/>
            <a:ext cx="5173980" cy="370840"/>
          </a:xfrm>
          <a:custGeom>
            <a:avLst/>
            <a:gdLst/>
            <a:ahLst/>
            <a:cxnLst/>
            <a:rect l="l" t="t" r="r" b="b"/>
            <a:pathLst>
              <a:path w="5173980" h="370839">
                <a:moveTo>
                  <a:pt x="0" y="370839"/>
                </a:moveTo>
                <a:lnTo>
                  <a:pt x="5173980" y="370839"/>
                </a:lnTo>
                <a:lnTo>
                  <a:pt x="5173980" y="0"/>
                </a:lnTo>
                <a:lnTo>
                  <a:pt x="0" y="0"/>
                </a:lnTo>
                <a:lnTo>
                  <a:pt x="0" y="370839"/>
                </a:lnTo>
                <a:close/>
              </a:path>
            </a:pathLst>
          </a:custGeom>
          <a:solidFill>
            <a:srgbClr val="F9D6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52500" y="1879600"/>
            <a:ext cx="5173980" cy="370840"/>
          </a:xfrm>
          <a:custGeom>
            <a:avLst/>
            <a:gdLst/>
            <a:ahLst/>
            <a:cxnLst/>
            <a:rect l="l" t="t" r="r" b="b"/>
            <a:pathLst>
              <a:path w="5173980" h="370839">
                <a:moveTo>
                  <a:pt x="0" y="370839"/>
                </a:moveTo>
                <a:lnTo>
                  <a:pt x="5173980" y="370839"/>
                </a:lnTo>
                <a:lnTo>
                  <a:pt x="5173980" y="0"/>
                </a:lnTo>
                <a:lnTo>
                  <a:pt x="0" y="0"/>
                </a:lnTo>
                <a:lnTo>
                  <a:pt x="0" y="370839"/>
                </a:lnTo>
                <a:close/>
              </a:path>
            </a:pathLst>
          </a:custGeom>
          <a:solidFill>
            <a:srgbClr val="F5ADA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52500" y="2250439"/>
            <a:ext cx="5173980" cy="370840"/>
          </a:xfrm>
          <a:custGeom>
            <a:avLst/>
            <a:gdLst/>
            <a:ahLst/>
            <a:cxnLst/>
            <a:rect l="l" t="t" r="r" b="b"/>
            <a:pathLst>
              <a:path w="5173980" h="370839">
                <a:moveTo>
                  <a:pt x="0" y="370839"/>
                </a:moveTo>
                <a:lnTo>
                  <a:pt x="5173980" y="370839"/>
                </a:lnTo>
                <a:lnTo>
                  <a:pt x="5173980" y="0"/>
                </a:lnTo>
                <a:lnTo>
                  <a:pt x="0" y="0"/>
                </a:lnTo>
                <a:lnTo>
                  <a:pt x="0" y="370839"/>
                </a:lnTo>
                <a:close/>
              </a:path>
            </a:pathLst>
          </a:custGeom>
          <a:solidFill>
            <a:srgbClr val="F9D6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52500" y="2621279"/>
            <a:ext cx="5173980" cy="370840"/>
          </a:xfrm>
          <a:custGeom>
            <a:avLst/>
            <a:gdLst/>
            <a:ahLst/>
            <a:cxnLst/>
            <a:rect l="l" t="t" r="r" b="b"/>
            <a:pathLst>
              <a:path w="5173980" h="370839">
                <a:moveTo>
                  <a:pt x="0" y="370839"/>
                </a:moveTo>
                <a:lnTo>
                  <a:pt x="5173980" y="370839"/>
                </a:lnTo>
                <a:lnTo>
                  <a:pt x="5173980" y="0"/>
                </a:lnTo>
                <a:lnTo>
                  <a:pt x="0" y="0"/>
                </a:lnTo>
                <a:lnTo>
                  <a:pt x="0" y="370839"/>
                </a:lnTo>
                <a:close/>
              </a:path>
            </a:pathLst>
          </a:custGeom>
          <a:solidFill>
            <a:srgbClr val="F9D6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52500" y="2992120"/>
            <a:ext cx="5173980" cy="370840"/>
          </a:xfrm>
          <a:custGeom>
            <a:avLst/>
            <a:gdLst/>
            <a:ahLst/>
            <a:cxnLst/>
            <a:rect l="l" t="t" r="r" b="b"/>
            <a:pathLst>
              <a:path w="5173980" h="370839">
                <a:moveTo>
                  <a:pt x="0" y="370839"/>
                </a:moveTo>
                <a:lnTo>
                  <a:pt x="5173980" y="370839"/>
                </a:lnTo>
                <a:lnTo>
                  <a:pt x="5173980" y="0"/>
                </a:lnTo>
                <a:lnTo>
                  <a:pt x="0" y="0"/>
                </a:lnTo>
                <a:lnTo>
                  <a:pt x="0" y="370839"/>
                </a:lnTo>
                <a:close/>
              </a:path>
            </a:pathLst>
          </a:custGeom>
          <a:solidFill>
            <a:srgbClr val="F9D6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52500" y="3362959"/>
            <a:ext cx="5173980" cy="370840"/>
          </a:xfrm>
          <a:custGeom>
            <a:avLst/>
            <a:gdLst/>
            <a:ahLst/>
            <a:cxnLst/>
            <a:rect l="l" t="t" r="r" b="b"/>
            <a:pathLst>
              <a:path w="5173980" h="370839">
                <a:moveTo>
                  <a:pt x="0" y="370839"/>
                </a:moveTo>
                <a:lnTo>
                  <a:pt x="5173980" y="370839"/>
                </a:lnTo>
                <a:lnTo>
                  <a:pt x="5173980" y="0"/>
                </a:lnTo>
                <a:lnTo>
                  <a:pt x="0" y="0"/>
                </a:lnTo>
                <a:lnTo>
                  <a:pt x="0" y="370839"/>
                </a:lnTo>
                <a:close/>
              </a:path>
            </a:pathLst>
          </a:custGeom>
          <a:solidFill>
            <a:srgbClr val="F9D6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52500" y="3733800"/>
            <a:ext cx="5173980" cy="370840"/>
          </a:xfrm>
          <a:custGeom>
            <a:avLst/>
            <a:gdLst/>
            <a:ahLst/>
            <a:cxnLst/>
            <a:rect l="l" t="t" r="r" b="b"/>
            <a:pathLst>
              <a:path w="5173980" h="370839">
                <a:moveTo>
                  <a:pt x="0" y="370839"/>
                </a:moveTo>
                <a:lnTo>
                  <a:pt x="5173980" y="370839"/>
                </a:lnTo>
                <a:lnTo>
                  <a:pt x="5173980" y="0"/>
                </a:lnTo>
                <a:lnTo>
                  <a:pt x="0" y="0"/>
                </a:lnTo>
                <a:lnTo>
                  <a:pt x="0" y="370839"/>
                </a:lnTo>
                <a:close/>
              </a:path>
            </a:pathLst>
          </a:custGeom>
          <a:solidFill>
            <a:srgbClr val="F9D6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52500" y="4104640"/>
            <a:ext cx="5173980" cy="370840"/>
          </a:xfrm>
          <a:custGeom>
            <a:avLst/>
            <a:gdLst/>
            <a:ahLst/>
            <a:cxnLst/>
            <a:rect l="l" t="t" r="r" b="b"/>
            <a:pathLst>
              <a:path w="5173980" h="370839">
                <a:moveTo>
                  <a:pt x="0" y="370839"/>
                </a:moveTo>
                <a:lnTo>
                  <a:pt x="5173980" y="370839"/>
                </a:lnTo>
                <a:lnTo>
                  <a:pt x="5173980" y="0"/>
                </a:lnTo>
                <a:lnTo>
                  <a:pt x="0" y="0"/>
                </a:lnTo>
                <a:lnTo>
                  <a:pt x="0" y="370839"/>
                </a:lnTo>
                <a:close/>
              </a:path>
            </a:pathLst>
          </a:custGeom>
          <a:solidFill>
            <a:srgbClr val="F9D6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52500" y="4475479"/>
            <a:ext cx="5173980" cy="370840"/>
          </a:xfrm>
          <a:custGeom>
            <a:avLst/>
            <a:gdLst/>
            <a:ahLst/>
            <a:cxnLst/>
            <a:rect l="l" t="t" r="r" b="b"/>
            <a:pathLst>
              <a:path w="5173980" h="370839">
                <a:moveTo>
                  <a:pt x="0" y="370840"/>
                </a:moveTo>
                <a:lnTo>
                  <a:pt x="5173980" y="370840"/>
                </a:lnTo>
                <a:lnTo>
                  <a:pt x="5173980" y="0"/>
                </a:lnTo>
                <a:lnTo>
                  <a:pt x="0" y="0"/>
                </a:lnTo>
                <a:lnTo>
                  <a:pt x="0" y="370840"/>
                </a:lnTo>
                <a:close/>
              </a:path>
            </a:pathLst>
          </a:custGeom>
          <a:solidFill>
            <a:srgbClr val="F5ADA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52500" y="4846320"/>
            <a:ext cx="5173980" cy="312420"/>
          </a:xfrm>
          <a:custGeom>
            <a:avLst/>
            <a:gdLst/>
            <a:ahLst/>
            <a:cxnLst/>
            <a:rect l="l" t="t" r="r" b="b"/>
            <a:pathLst>
              <a:path w="5173980" h="312420">
                <a:moveTo>
                  <a:pt x="0" y="312419"/>
                </a:moveTo>
                <a:lnTo>
                  <a:pt x="5173980" y="312419"/>
                </a:lnTo>
                <a:lnTo>
                  <a:pt x="5173980" y="0"/>
                </a:lnTo>
                <a:lnTo>
                  <a:pt x="0" y="0"/>
                </a:lnTo>
                <a:lnTo>
                  <a:pt x="0" y="31241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52500" y="5158740"/>
            <a:ext cx="5173980" cy="370840"/>
          </a:xfrm>
          <a:custGeom>
            <a:avLst/>
            <a:gdLst/>
            <a:ahLst/>
            <a:cxnLst/>
            <a:rect l="l" t="t" r="r" b="b"/>
            <a:pathLst>
              <a:path w="5173980" h="370839">
                <a:moveTo>
                  <a:pt x="0" y="370839"/>
                </a:moveTo>
                <a:lnTo>
                  <a:pt x="5173980" y="370839"/>
                </a:lnTo>
                <a:lnTo>
                  <a:pt x="5173980" y="0"/>
                </a:lnTo>
                <a:lnTo>
                  <a:pt x="0" y="0"/>
                </a:lnTo>
                <a:lnTo>
                  <a:pt x="0" y="370839"/>
                </a:lnTo>
                <a:close/>
              </a:path>
            </a:pathLst>
          </a:custGeom>
          <a:solidFill>
            <a:srgbClr val="F9D6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52500" y="5529579"/>
            <a:ext cx="5173980" cy="370840"/>
          </a:xfrm>
          <a:custGeom>
            <a:avLst/>
            <a:gdLst/>
            <a:ahLst/>
            <a:cxnLst/>
            <a:rect l="l" t="t" r="r" b="b"/>
            <a:pathLst>
              <a:path w="5173980" h="370839">
                <a:moveTo>
                  <a:pt x="0" y="370840"/>
                </a:moveTo>
                <a:lnTo>
                  <a:pt x="5173980" y="370840"/>
                </a:lnTo>
                <a:lnTo>
                  <a:pt x="5173980" y="0"/>
                </a:lnTo>
                <a:lnTo>
                  <a:pt x="0" y="0"/>
                </a:lnTo>
                <a:lnTo>
                  <a:pt x="0" y="370840"/>
                </a:lnTo>
                <a:close/>
              </a:path>
            </a:pathLst>
          </a:custGeom>
          <a:solidFill>
            <a:srgbClr val="F9D6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52500" y="5900420"/>
            <a:ext cx="5173980" cy="370840"/>
          </a:xfrm>
          <a:custGeom>
            <a:avLst/>
            <a:gdLst/>
            <a:ahLst/>
            <a:cxnLst/>
            <a:rect l="l" t="t" r="r" b="b"/>
            <a:pathLst>
              <a:path w="5173980" h="370839">
                <a:moveTo>
                  <a:pt x="0" y="370839"/>
                </a:moveTo>
                <a:lnTo>
                  <a:pt x="5173980" y="370839"/>
                </a:lnTo>
                <a:lnTo>
                  <a:pt x="5173980" y="0"/>
                </a:lnTo>
                <a:lnTo>
                  <a:pt x="0" y="0"/>
                </a:lnTo>
                <a:lnTo>
                  <a:pt x="0" y="370839"/>
                </a:lnTo>
                <a:close/>
              </a:path>
            </a:pathLst>
          </a:custGeom>
          <a:solidFill>
            <a:srgbClr val="F9D6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52500" y="1502410"/>
            <a:ext cx="5173980" cy="12700"/>
          </a:xfrm>
          <a:custGeom>
            <a:avLst/>
            <a:gdLst/>
            <a:ahLst/>
            <a:cxnLst/>
            <a:rect l="l" t="t" r="r" b="b"/>
            <a:pathLst>
              <a:path w="5173980" h="12700">
                <a:moveTo>
                  <a:pt x="0" y="12700"/>
                </a:moveTo>
                <a:lnTo>
                  <a:pt x="5173980" y="12700"/>
                </a:lnTo>
                <a:lnTo>
                  <a:pt x="5173980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52500" y="1873250"/>
            <a:ext cx="5173980" cy="12700"/>
          </a:xfrm>
          <a:custGeom>
            <a:avLst/>
            <a:gdLst/>
            <a:ahLst/>
            <a:cxnLst/>
            <a:rect l="l" t="t" r="r" b="b"/>
            <a:pathLst>
              <a:path w="5173980" h="12700">
                <a:moveTo>
                  <a:pt x="0" y="12700"/>
                </a:moveTo>
                <a:lnTo>
                  <a:pt x="5173980" y="12700"/>
                </a:lnTo>
                <a:lnTo>
                  <a:pt x="5173980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52500" y="2244089"/>
            <a:ext cx="5173980" cy="12700"/>
          </a:xfrm>
          <a:custGeom>
            <a:avLst/>
            <a:gdLst/>
            <a:ahLst/>
            <a:cxnLst/>
            <a:rect l="l" t="t" r="r" b="b"/>
            <a:pathLst>
              <a:path w="5173980" h="12700">
                <a:moveTo>
                  <a:pt x="0" y="12700"/>
                </a:moveTo>
                <a:lnTo>
                  <a:pt x="5173980" y="12700"/>
                </a:lnTo>
                <a:lnTo>
                  <a:pt x="5173980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52500" y="2614929"/>
            <a:ext cx="5173980" cy="12700"/>
          </a:xfrm>
          <a:custGeom>
            <a:avLst/>
            <a:gdLst/>
            <a:ahLst/>
            <a:cxnLst/>
            <a:rect l="l" t="t" r="r" b="b"/>
            <a:pathLst>
              <a:path w="5173980" h="12700">
                <a:moveTo>
                  <a:pt x="0" y="12700"/>
                </a:moveTo>
                <a:lnTo>
                  <a:pt x="5173980" y="12700"/>
                </a:lnTo>
                <a:lnTo>
                  <a:pt x="5173980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52500" y="2985770"/>
            <a:ext cx="5173980" cy="12700"/>
          </a:xfrm>
          <a:custGeom>
            <a:avLst/>
            <a:gdLst/>
            <a:ahLst/>
            <a:cxnLst/>
            <a:rect l="l" t="t" r="r" b="b"/>
            <a:pathLst>
              <a:path w="5173980" h="12700">
                <a:moveTo>
                  <a:pt x="0" y="12700"/>
                </a:moveTo>
                <a:lnTo>
                  <a:pt x="5173980" y="12700"/>
                </a:lnTo>
                <a:lnTo>
                  <a:pt x="5173980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52500" y="3356609"/>
            <a:ext cx="5173980" cy="12700"/>
          </a:xfrm>
          <a:custGeom>
            <a:avLst/>
            <a:gdLst/>
            <a:ahLst/>
            <a:cxnLst/>
            <a:rect l="l" t="t" r="r" b="b"/>
            <a:pathLst>
              <a:path w="5173980" h="12700">
                <a:moveTo>
                  <a:pt x="0" y="12700"/>
                </a:moveTo>
                <a:lnTo>
                  <a:pt x="5173980" y="12700"/>
                </a:lnTo>
                <a:lnTo>
                  <a:pt x="5173980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52500" y="3727450"/>
            <a:ext cx="5173980" cy="12700"/>
          </a:xfrm>
          <a:custGeom>
            <a:avLst/>
            <a:gdLst/>
            <a:ahLst/>
            <a:cxnLst/>
            <a:rect l="l" t="t" r="r" b="b"/>
            <a:pathLst>
              <a:path w="5173980" h="12700">
                <a:moveTo>
                  <a:pt x="0" y="12700"/>
                </a:moveTo>
                <a:lnTo>
                  <a:pt x="5173980" y="12700"/>
                </a:lnTo>
                <a:lnTo>
                  <a:pt x="5173980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952500" y="4098290"/>
            <a:ext cx="5173980" cy="12700"/>
          </a:xfrm>
          <a:custGeom>
            <a:avLst/>
            <a:gdLst/>
            <a:ahLst/>
            <a:cxnLst/>
            <a:rect l="l" t="t" r="r" b="b"/>
            <a:pathLst>
              <a:path w="5173980" h="12700">
                <a:moveTo>
                  <a:pt x="0" y="12700"/>
                </a:moveTo>
                <a:lnTo>
                  <a:pt x="5173980" y="12700"/>
                </a:lnTo>
                <a:lnTo>
                  <a:pt x="5173980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952500" y="4469129"/>
            <a:ext cx="5173980" cy="12700"/>
          </a:xfrm>
          <a:custGeom>
            <a:avLst/>
            <a:gdLst/>
            <a:ahLst/>
            <a:cxnLst/>
            <a:rect l="l" t="t" r="r" b="b"/>
            <a:pathLst>
              <a:path w="5173980" h="12700">
                <a:moveTo>
                  <a:pt x="0" y="12700"/>
                </a:moveTo>
                <a:lnTo>
                  <a:pt x="5173980" y="12700"/>
                </a:lnTo>
                <a:lnTo>
                  <a:pt x="5173980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952500" y="4839970"/>
            <a:ext cx="5173980" cy="12700"/>
          </a:xfrm>
          <a:custGeom>
            <a:avLst/>
            <a:gdLst/>
            <a:ahLst/>
            <a:cxnLst/>
            <a:rect l="l" t="t" r="r" b="b"/>
            <a:pathLst>
              <a:path w="5173980" h="12700">
                <a:moveTo>
                  <a:pt x="0" y="12699"/>
                </a:moveTo>
                <a:lnTo>
                  <a:pt x="5173980" y="12699"/>
                </a:lnTo>
                <a:lnTo>
                  <a:pt x="5173980" y="0"/>
                </a:lnTo>
                <a:lnTo>
                  <a:pt x="0" y="0"/>
                </a:lnTo>
                <a:lnTo>
                  <a:pt x="0" y="126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952500" y="5152390"/>
            <a:ext cx="5173980" cy="12700"/>
          </a:xfrm>
          <a:custGeom>
            <a:avLst/>
            <a:gdLst/>
            <a:ahLst/>
            <a:cxnLst/>
            <a:rect l="l" t="t" r="r" b="b"/>
            <a:pathLst>
              <a:path w="5173980" h="12700">
                <a:moveTo>
                  <a:pt x="0" y="12700"/>
                </a:moveTo>
                <a:lnTo>
                  <a:pt x="5173980" y="12700"/>
                </a:lnTo>
                <a:lnTo>
                  <a:pt x="5173980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952500" y="5523229"/>
            <a:ext cx="5173980" cy="12700"/>
          </a:xfrm>
          <a:custGeom>
            <a:avLst/>
            <a:gdLst/>
            <a:ahLst/>
            <a:cxnLst/>
            <a:rect l="l" t="t" r="r" b="b"/>
            <a:pathLst>
              <a:path w="5173980" h="12700">
                <a:moveTo>
                  <a:pt x="0" y="12700"/>
                </a:moveTo>
                <a:lnTo>
                  <a:pt x="5173980" y="12700"/>
                </a:lnTo>
                <a:lnTo>
                  <a:pt x="5173980" y="0"/>
                </a:lnTo>
                <a:lnTo>
                  <a:pt x="0" y="0"/>
                </a:lnTo>
                <a:lnTo>
                  <a:pt x="0" y="127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952500" y="5894070"/>
            <a:ext cx="5173980" cy="12700"/>
          </a:xfrm>
          <a:custGeom>
            <a:avLst/>
            <a:gdLst/>
            <a:ahLst/>
            <a:cxnLst/>
            <a:rect l="l" t="t" r="r" b="b"/>
            <a:pathLst>
              <a:path w="5173980" h="12700">
                <a:moveTo>
                  <a:pt x="0" y="12699"/>
                </a:moveTo>
                <a:lnTo>
                  <a:pt x="5173980" y="12699"/>
                </a:lnTo>
                <a:lnTo>
                  <a:pt x="5173980" y="0"/>
                </a:lnTo>
                <a:lnTo>
                  <a:pt x="0" y="0"/>
                </a:lnTo>
                <a:lnTo>
                  <a:pt x="0" y="126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>
            <a:spLocks noGrp="1"/>
          </p:cNvSpPr>
          <p:nvPr>
            <p:ph type="title"/>
          </p:nvPr>
        </p:nvSpPr>
        <p:spPr>
          <a:xfrm>
            <a:off x="1003198" y="1143253"/>
            <a:ext cx="7137603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0640">
              <a:lnSpc>
                <a:spcPct val="100000"/>
              </a:lnSpc>
            </a:pPr>
            <a:r>
              <a:rPr b="0" spc="-5" dirty="0">
                <a:latin typeface="Arial" panose="020B0604020202020204" pitchFamily="34" charset="0"/>
                <a:cs typeface="Arial" panose="020B0604020202020204" pitchFamily="34" charset="0"/>
              </a:rPr>
              <a:t>Deutsch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1031544" y="1539494"/>
            <a:ext cx="1406856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sz="1800" spc="-4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an</a:t>
            </a:r>
            <a:r>
              <a:rPr sz="1800" spc="-35" dirty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ösisch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031544" y="1910460"/>
            <a:ext cx="3831538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Englisch </a:t>
            </a:r>
            <a:r>
              <a:rPr sz="1800" i="1" spc="-5" dirty="0">
                <a:latin typeface="Arial" panose="020B0604020202020204" pitchFamily="34" charset="0"/>
                <a:cs typeface="Arial" panose="020B0604020202020204" pitchFamily="34" charset="0"/>
              </a:rPr>
              <a:t>oder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Italienisch </a:t>
            </a:r>
            <a:r>
              <a:rPr sz="1800" i="1" spc="-5" dirty="0">
                <a:latin typeface="Arial" panose="020B0604020202020204" pitchFamily="34" charset="0"/>
                <a:cs typeface="Arial" panose="020B0604020202020204" pitchFamily="34" charset="0"/>
              </a:rPr>
              <a:t>oder</a:t>
            </a:r>
            <a:r>
              <a:rPr sz="1800" i="1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10" dirty="0">
                <a:latin typeface="Arial" panose="020B0604020202020204" pitchFamily="34" charset="0"/>
                <a:cs typeface="Arial" panose="020B0604020202020204" pitchFamily="34" charset="0"/>
              </a:rPr>
              <a:t>Latein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031544" y="2281428"/>
            <a:ext cx="1559256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sz="1800" spc="-15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them</a:t>
            </a:r>
            <a:r>
              <a:rPr sz="1800" spc="-15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800" spc="-1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1031544" y="2652395"/>
            <a:ext cx="1254456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Bio</a:t>
            </a:r>
            <a:r>
              <a:rPr sz="1800" spc="-1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ogie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031544" y="3023361"/>
            <a:ext cx="112522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sz="1800" spc="5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mie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1031543" y="3394202"/>
            <a:ext cx="1044575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15" dirty="0">
                <a:latin typeface="Arial" panose="020B0604020202020204" pitchFamily="34" charset="0"/>
                <a:cs typeface="Arial" panose="020B0604020202020204" pitchFamily="34" charset="0"/>
              </a:rPr>
              <a:t>Physik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031544" y="3765169"/>
            <a:ext cx="1406856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10" dirty="0">
                <a:latin typeface="Arial" panose="020B0604020202020204" pitchFamily="34" charset="0"/>
                <a:cs typeface="Arial" panose="020B0604020202020204" pitchFamily="34" charset="0"/>
              </a:rPr>
              <a:t>Geschichte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031544" y="4136135"/>
            <a:ext cx="1254456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10" dirty="0">
                <a:latin typeface="Arial" panose="020B0604020202020204" pitchFamily="34" charset="0"/>
                <a:cs typeface="Arial" panose="020B0604020202020204" pitchFamily="34" charset="0"/>
              </a:rPr>
              <a:t>Geografie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031544" y="4507103"/>
            <a:ext cx="3692856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Bildnerisches </a:t>
            </a:r>
            <a:r>
              <a:rPr sz="1800" spc="-10" dirty="0">
                <a:latin typeface="Arial" panose="020B0604020202020204" pitchFamily="34" charset="0"/>
                <a:cs typeface="Arial" panose="020B0604020202020204" pitchFamily="34" charset="0"/>
              </a:rPr>
              <a:t>Gestalten </a:t>
            </a:r>
            <a:r>
              <a:rPr sz="1800" i="1" spc="-5" dirty="0">
                <a:latin typeface="Arial" panose="020B0604020202020204" pitchFamily="34" charset="0"/>
                <a:cs typeface="Arial" panose="020B0604020202020204" pitchFamily="34" charset="0"/>
              </a:rPr>
              <a:t>oder</a:t>
            </a:r>
            <a:r>
              <a:rPr sz="1800" i="1" spc="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Musik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031544" y="5190490"/>
            <a:ext cx="4547818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Einführung in Wirtschaft und </a:t>
            </a:r>
            <a:r>
              <a:rPr sz="1800" spc="-15" dirty="0">
                <a:latin typeface="Arial" panose="020B0604020202020204" pitchFamily="34" charset="0"/>
                <a:cs typeface="Arial" panose="020B0604020202020204" pitchFamily="34" charset="0"/>
              </a:rPr>
              <a:t>Recht </a:t>
            </a:r>
            <a:r>
              <a:rPr sz="1800" spc="-10" dirty="0">
                <a:latin typeface="Arial" panose="020B0604020202020204" pitchFamily="34" charset="0"/>
                <a:cs typeface="Arial" panose="020B0604020202020204" pitchFamily="34" charset="0"/>
              </a:rPr>
              <a:t>(GYM</a:t>
            </a:r>
            <a:r>
              <a:rPr sz="1800" spc="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2)</a:t>
            </a:r>
          </a:p>
        </p:txBody>
      </p:sp>
      <p:sp>
        <p:nvSpPr>
          <p:cNvPr id="40" name="object 40"/>
          <p:cNvSpPr txBox="1"/>
          <p:nvPr/>
        </p:nvSpPr>
        <p:spPr>
          <a:xfrm>
            <a:off x="1031543" y="5561380"/>
            <a:ext cx="1915873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ICT </a:t>
            </a:r>
            <a:r>
              <a:rPr sz="1800" spc="-10" dirty="0">
                <a:latin typeface="Arial" panose="020B0604020202020204" pitchFamily="34" charset="0"/>
                <a:cs typeface="Arial" panose="020B0604020202020204" pitchFamily="34" charset="0"/>
              </a:rPr>
              <a:t>(GYM</a:t>
            </a:r>
            <a:r>
              <a:rPr sz="1800" spc="-8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00" dirty="0">
                <a:latin typeface="Arial" panose="020B0604020202020204" pitchFamily="34" charset="0"/>
                <a:cs typeface="Arial" panose="020B0604020202020204" pitchFamily="34" charset="0"/>
              </a:rPr>
              <a:t>1)</a:t>
            </a:r>
          </a:p>
        </p:txBody>
      </p:sp>
      <p:sp>
        <p:nvSpPr>
          <p:cNvPr id="41" name="object 41"/>
          <p:cNvSpPr txBox="1"/>
          <p:nvPr/>
        </p:nvSpPr>
        <p:spPr>
          <a:xfrm>
            <a:off x="1031544" y="5932017"/>
            <a:ext cx="1044574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5" dirty="0">
                <a:latin typeface="Arial" panose="020B0604020202020204" pitchFamily="34" charset="0"/>
                <a:cs typeface="Arial" panose="020B0604020202020204" pitchFamily="34" charset="0"/>
              </a:rPr>
              <a:t>Sport</a:t>
            </a:r>
            <a:endParaRPr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5718047" y="4968240"/>
            <a:ext cx="3179063" cy="13441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5967984" y="5498591"/>
            <a:ext cx="2747771" cy="72542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5760720" y="4988178"/>
            <a:ext cx="3093720" cy="1258570"/>
          </a:xfrm>
          <a:custGeom>
            <a:avLst/>
            <a:gdLst/>
            <a:ahLst/>
            <a:cxnLst/>
            <a:rect l="l" t="t" r="r" b="b"/>
            <a:pathLst>
              <a:path w="3093720" h="1258570">
                <a:moveTo>
                  <a:pt x="3093720" y="351409"/>
                </a:moveTo>
                <a:lnTo>
                  <a:pt x="0" y="351409"/>
                </a:lnTo>
                <a:lnTo>
                  <a:pt x="0" y="1258201"/>
                </a:lnTo>
                <a:lnTo>
                  <a:pt x="3093720" y="1258201"/>
                </a:lnTo>
                <a:lnTo>
                  <a:pt x="3093720" y="351409"/>
                </a:lnTo>
                <a:close/>
              </a:path>
              <a:path w="3093720" h="1258570">
                <a:moveTo>
                  <a:pt x="1762759" y="0"/>
                </a:moveTo>
                <a:lnTo>
                  <a:pt x="1804670" y="351409"/>
                </a:lnTo>
                <a:lnTo>
                  <a:pt x="2578100" y="351409"/>
                </a:lnTo>
                <a:lnTo>
                  <a:pt x="1762759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 txBox="1"/>
          <p:nvPr/>
        </p:nvSpPr>
        <p:spPr>
          <a:xfrm>
            <a:off x="6182105" y="5591555"/>
            <a:ext cx="2252345" cy="393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Grundlagenfächer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5081015" y="1871472"/>
            <a:ext cx="856488" cy="56540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5052059" y="1969007"/>
            <a:ext cx="963167" cy="56540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5128259" y="1895475"/>
            <a:ext cx="762000" cy="470534"/>
          </a:xfrm>
          <a:custGeom>
            <a:avLst/>
            <a:gdLst/>
            <a:ahLst/>
            <a:cxnLst/>
            <a:rect l="l" t="t" r="r" b="b"/>
            <a:pathLst>
              <a:path w="762000" h="470535">
                <a:moveTo>
                  <a:pt x="762000" y="131445"/>
                </a:moveTo>
                <a:lnTo>
                  <a:pt x="0" y="131445"/>
                </a:lnTo>
                <a:lnTo>
                  <a:pt x="0" y="470535"/>
                </a:lnTo>
                <a:lnTo>
                  <a:pt x="762000" y="470535"/>
                </a:lnTo>
                <a:lnTo>
                  <a:pt x="762000" y="131445"/>
                </a:lnTo>
                <a:close/>
              </a:path>
              <a:path w="762000" h="470535">
                <a:moveTo>
                  <a:pt x="434213" y="0"/>
                </a:moveTo>
                <a:lnTo>
                  <a:pt x="444500" y="131445"/>
                </a:lnTo>
                <a:lnTo>
                  <a:pt x="635000" y="131445"/>
                </a:lnTo>
                <a:lnTo>
                  <a:pt x="434213" y="0"/>
                </a:lnTo>
                <a:close/>
              </a:path>
            </a:pathLst>
          </a:custGeom>
          <a:solidFill>
            <a:srgbClr val="F5ADA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5128259" y="1895475"/>
            <a:ext cx="762000" cy="470534"/>
          </a:xfrm>
          <a:custGeom>
            <a:avLst/>
            <a:gdLst/>
            <a:ahLst/>
            <a:cxnLst/>
            <a:rect l="l" t="t" r="r" b="b"/>
            <a:pathLst>
              <a:path w="762000" h="470535">
                <a:moveTo>
                  <a:pt x="0" y="131445"/>
                </a:moveTo>
                <a:lnTo>
                  <a:pt x="444500" y="131445"/>
                </a:lnTo>
                <a:lnTo>
                  <a:pt x="434213" y="0"/>
                </a:lnTo>
                <a:lnTo>
                  <a:pt x="635000" y="131445"/>
                </a:lnTo>
                <a:lnTo>
                  <a:pt x="762000" y="131445"/>
                </a:lnTo>
                <a:lnTo>
                  <a:pt x="762000" y="187960"/>
                </a:lnTo>
                <a:lnTo>
                  <a:pt x="762000" y="272796"/>
                </a:lnTo>
                <a:lnTo>
                  <a:pt x="762000" y="470535"/>
                </a:lnTo>
                <a:lnTo>
                  <a:pt x="635000" y="470535"/>
                </a:lnTo>
                <a:lnTo>
                  <a:pt x="444500" y="470535"/>
                </a:lnTo>
                <a:lnTo>
                  <a:pt x="0" y="470535"/>
                </a:lnTo>
                <a:lnTo>
                  <a:pt x="0" y="272796"/>
                </a:lnTo>
                <a:lnTo>
                  <a:pt x="0" y="187960"/>
                </a:lnTo>
                <a:lnTo>
                  <a:pt x="0" y="131445"/>
                </a:lnTo>
                <a:close/>
              </a:path>
            </a:pathLst>
          </a:custGeom>
          <a:ln w="9524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 txBox="1"/>
          <p:nvPr/>
        </p:nvSpPr>
        <p:spPr>
          <a:xfrm>
            <a:off x="5220715" y="2044572"/>
            <a:ext cx="577215" cy="298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70" dirty="0">
                <a:solidFill>
                  <a:srgbClr val="FF0000"/>
                </a:solidFill>
                <a:latin typeface="Calibri"/>
                <a:cs typeface="Calibri"/>
              </a:rPr>
              <a:t>W</a:t>
            </a:r>
            <a:r>
              <a:rPr sz="1800" dirty="0">
                <a:solidFill>
                  <a:srgbClr val="FF0000"/>
                </a:solidFill>
                <a:latin typeface="Calibri"/>
                <a:cs typeface="Calibri"/>
              </a:rPr>
              <a:t>ahl!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5172455" y="4482084"/>
            <a:ext cx="856488" cy="56540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5143500" y="4581144"/>
            <a:ext cx="963168" cy="56540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5219700" y="4507229"/>
            <a:ext cx="762000" cy="470534"/>
          </a:xfrm>
          <a:custGeom>
            <a:avLst/>
            <a:gdLst/>
            <a:ahLst/>
            <a:cxnLst/>
            <a:rect l="l" t="t" r="r" b="b"/>
            <a:pathLst>
              <a:path w="762000" h="470535">
                <a:moveTo>
                  <a:pt x="762000" y="131445"/>
                </a:moveTo>
                <a:lnTo>
                  <a:pt x="0" y="131445"/>
                </a:lnTo>
                <a:lnTo>
                  <a:pt x="0" y="470535"/>
                </a:lnTo>
                <a:lnTo>
                  <a:pt x="762000" y="470535"/>
                </a:lnTo>
                <a:lnTo>
                  <a:pt x="762000" y="131445"/>
                </a:lnTo>
                <a:close/>
              </a:path>
              <a:path w="762000" h="470535">
                <a:moveTo>
                  <a:pt x="434213" y="0"/>
                </a:moveTo>
                <a:lnTo>
                  <a:pt x="444500" y="131445"/>
                </a:lnTo>
                <a:lnTo>
                  <a:pt x="635000" y="131445"/>
                </a:lnTo>
                <a:lnTo>
                  <a:pt x="434213" y="0"/>
                </a:lnTo>
                <a:close/>
              </a:path>
            </a:pathLst>
          </a:custGeom>
          <a:solidFill>
            <a:srgbClr val="F5ADA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5219700" y="4507229"/>
            <a:ext cx="762000" cy="470534"/>
          </a:xfrm>
          <a:custGeom>
            <a:avLst/>
            <a:gdLst/>
            <a:ahLst/>
            <a:cxnLst/>
            <a:rect l="l" t="t" r="r" b="b"/>
            <a:pathLst>
              <a:path w="762000" h="470535">
                <a:moveTo>
                  <a:pt x="0" y="131445"/>
                </a:moveTo>
                <a:lnTo>
                  <a:pt x="444500" y="131445"/>
                </a:lnTo>
                <a:lnTo>
                  <a:pt x="434213" y="0"/>
                </a:lnTo>
                <a:lnTo>
                  <a:pt x="635000" y="131445"/>
                </a:lnTo>
                <a:lnTo>
                  <a:pt x="762000" y="131445"/>
                </a:lnTo>
                <a:lnTo>
                  <a:pt x="762000" y="187960"/>
                </a:lnTo>
                <a:lnTo>
                  <a:pt x="762000" y="272669"/>
                </a:lnTo>
                <a:lnTo>
                  <a:pt x="762000" y="470535"/>
                </a:lnTo>
                <a:lnTo>
                  <a:pt x="635000" y="470535"/>
                </a:lnTo>
                <a:lnTo>
                  <a:pt x="444500" y="470535"/>
                </a:lnTo>
                <a:lnTo>
                  <a:pt x="0" y="470535"/>
                </a:lnTo>
                <a:lnTo>
                  <a:pt x="0" y="272669"/>
                </a:lnTo>
                <a:lnTo>
                  <a:pt x="0" y="187960"/>
                </a:lnTo>
                <a:lnTo>
                  <a:pt x="0" y="131445"/>
                </a:lnTo>
                <a:close/>
              </a:path>
            </a:pathLst>
          </a:custGeom>
          <a:ln w="9525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 txBox="1"/>
          <p:nvPr/>
        </p:nvSpPr>
        <p:spPr>
          <a:xfrm>
            <a:off x="5312155" y="4656708"/>
            <a:ext cx="577215" cy="298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70" dirty="0">
                <a:solidFill>
                  <a:srgbClr val="FF0000"/>
                </a:solidFill>
                <a:latin typeface="Calibri"/>
                <a:cs typeface="Calibri"/>
              </a:rPr>
              <a:t>W</a:t>
            </a:r>
            <a:r>
              <a:rPr sz="1800" dirty="0">
                <a:solidFill>
                  <a:srgbClr val="FF0000"/>
                </a:solidFill>
                <a:latin typeface="Calibri"/>
                <a:cs typeface="Calibri"/>
              </a:rPr>
              <a:t>ahl!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58" name="Audio 5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671"/>
    </mc:Choice>
    <mc:Fallback xmlns="">
      <p:transition spd="slow" advTm="236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0.7|0.6|0.5|0.3|0.2|0.2|0.7|0.5|0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7.7|3.8|3.1|3|1.5|1.7|2.7|3.4|7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2|3.8|4.8|8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3.5|7.5|5.5|9.8|6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|17|8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GymMatur_Arial">
  <a:themeElements>
    <a:clrScheme name="GymMatur">
      <a:dk1>
        <a:srgbClr val="000000"/>
      </a:dk1>
      <a:lt1>
        <a:srgbClr val="FFFFFF"/>
      </a:lt1>
      <a:dk2>
        <a:srgbClr val="000000"/>
      </a:dk2>
      <a:lt2>
        <a:srgbClr val="E5352C"/>
      </a:lt2>
      <a:accent1>
        <a:srgbClr val="003888"/>
      </a:accent1>
      <a:accent2>
        <a:srgbClr val="9D9800"/>
      </a:accent2>
      <a:accent3>
        <a:srgbClr val="ED7703"/>
      </a:accent3>
      <a:accent4>
        <a:srgbClr val="E7AD00"/>
      </a:accent4>
      <a:accent5>
        <a:srgbClr val="6A9519"/>
      </a:accent5>
      <a:accent6>
        <a:srgbClr val="0094A5"/>
      </a:accent6>
      <a:hlink>
        <a:srgbClr val="000000"/>
      </a:hlink>
      <a:folHlink>
        <a:srgbClr val="50505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7A4B1F687B7AD43AC12D0D08E2A90E4" ma:contentTypeVersion="31" ma:contentTypeDescription="Ein neues Dokument erstellen." ma:contentTypeScope="" ma:versionID="a265c82fa0afedc7bbfeb6d79ed3115e">
  <xsd:schema xmlns:xsd="http://www.w3.org/2001/XMLSchema" xmlns:xs="http://www.w3.org/2001/XMLSchema" xmlns:p="http://schemas.microsoft.com/office/2006/metadata/properties" xmlns:ns3="b4926bc4-33dd-4947-b126-dd03c8f981f8" xmlns:ns4="bdfeff13-e244-46b6-90b4-4119cd7ba51c" targetNamespace="http://schemas.microsoft.com/office/2006/metadata/properties" ma:root="true" ma:fieldsID="32c55100332f44f739188a748fd0ef95" ns3:_="" ns4:_="">
    <xsd:import namespace="b4926bc4-33dd-4947-b126-dd03c8f981f8"/>
    <xsd:import namespace="bdfeff13-e244-46b6-90b4-4119cd7ba51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NotebookType" minOccurs="0"/>
                <xsd:element ref="ns3:FolderType" minOccurs="0"/>
                <xsd:element ref="ns3:Owner" minOccurs="0"/>
                <xsd:element ref="ns3:DefaultSectionNames" minOccurs="0"/>
                <xsd:element ref="ns3:Templates" minOccurs="0"/>
                <xsd:element ref="ns3:CultureName" minOccurs="0"/>
                <xsd:element ref="ns3:AppVersion" minOccurs="0"/>
                <xsd:element ref="ns3:Teachers" minOccurs="0"/>
                <xsd:element ref="ns3:Students" minOccurs="0"/>
                <xsd:element ref="ns3:Student_Groups" minOccurs="0"/>
                <xsd:element ref="ns3:Invited_Teachers" minOccurs="0"/>
                <xsd:element ref="ns3:Invited_Students" minOccurs="0"/>
                <xsd:element ref="ns3:Self_Registration_Enabled" minOccurs="0"/>
                <xsd:element ref="ns3:Has_Teacher_Only_SectionGroup" minOccurs="0"/>
                <xsd:element ref="ns3:Is_Collaboration_Space_Locked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TeamsChannelId" minOccurs="0"/>
                <xsd:element ref="ns3:IsNotebookLocked" minOccurs="0"/>
                <xsd:element ref="ns3:Math_Settings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926bc4-33dd-4947-b126-dd03c8f981f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NotebookType" ma:index="10" nillable="true" ma:displayName="Notebook Type" ma:internalName="NotebookType">
      <xsd:simpleType>
        <xsd:restriction base="dms:Text"/>
      </xsd:simpleType>
    </xsd:element>
    <xsd:element name="FolderType" ma:index="11" nillable="true" ma:displayName="Folder Type" ma:internalName="FolderType">
      <xsd:simpleType>
        <xsd:restriction base="dms:Text"/>
      </xsd:simpleType>
    </xsd:element>
    <xsd:element name="Owner" ma:index="12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efaultSectionNames" ma:index="13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14" nillable="true" ma:displayName="Templates" ma:internalName="Templates">
      <xsd:simpleType>
        <xsd:restriction base="dms:Note">
          <xsd:maxLength value="255"/>
        </xsd:restriction>
      </xsd:simpleType>
    </xsd:element>
    <xsd:element name="CultureName" ma:index="15" nillable="true" ma:displayName="Culture Name" ma:internalName="CultureName">
      <xsd:simpleType>
        <xsd:restriction base="dms:Text"/>
      </xsd:simpleType>
    </xsd:element>
    <xsd:element name="AppVersion" ma:index="16" nillable="true" ma:displayName="App Version" ma:internalName="AppVersion">
      <xsd:simpleType>
        <xsd:restriction base="dms:Text"/>
      </xsd:simpleType>
    </xsd:element>
    <xsd:element name="Teachers" ma:index="17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18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19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vited_Teachers" ma:index="20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21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22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23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24" nillable="true" ma:displayName="Is Collaboration Space Locked" ma:internalName="Is_Collaboration_Space_Locked">
      <xsd:simpleType>
        <xsd:restriction base="dms:Boolean"/>
      </xsd:simpleType>
    </xsd:element>
    <xsd:element name="MediaServiceDateTaken" ma:index="28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29" nillable="true" ma:displayName="Tags" ma:internalName="MediaServiceAutoTags" ma:readOnly="true">
      <xsd:simpleType>
        <xsd:restriction base="dms:Text"/>
      </xsd:simpleType>
    </xsd:element>
    <xsd:element name="MediaServiceOCR" ma:index="3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31" nillable="true" ma:displayName="Location" ma:internalName="MediaServiceLocation" ma:readOnly="true">
      <xsd:simpleType>
        <xsd:restriction base="dms:Text"/>
      </xsd:simpleType>
    </xsd:element>
    <xsd:element name="TeamsChannelId" ma:index="32" nillable="true" ma:displayName="Teams Channel Id" ma:internalName="TeamsChannelId">
      <xsd:simpleType>
        <xsd:restriction base="dms:Text"/>
      </xsd:simpleType>
    </xsd:element>
    <xsd:element name="IsNotebookLocked" ma:index="33" nillable="true" ma:displayName="Is Notebook Locked" ma:internalName="IsNotebookLocked">
      <xsd:simpleType>
        <xsd:restriction base="dms:Boolean"/>
      </xsd:simpleType>
    </xsd:element>
    <xsd:element name="Math_Settings" ma:index="34" nillable="true" ma:displayName="Math Settings" ma:internalName="Math_Settings">
      <xsd:simpleType>
        <xsd:restriction base="dms:Text"/>
      </xsd:simpleType>
    </xsd:element>
    <xsd:element name="MediaServiceGenerationTime" ma:index="3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3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3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feff13-e244-46b6-90b4-4119cd7ba51c" elementFormDefault="qualified">
    <xsd:import namespace="http://schemas.microsoft.com/office/2006/documentManagement/types"/>
    <xsd:import namespace="http://schemas.microsoft.com/office/infopath/2007/PartnerControls"/>
    <xsd:element name="SharedWithUsers" ma:index="25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6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7" nillable="true" ma:displayName="Freigabehinweis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Has_Teacher_Only_SectionGroup xmlns="b4926bc4-33dd-4947-b126-dd03c8f981f8" xsi:nil="true"/>
    <Owner xmlns="b4926bc4-33dd-4947-b126-dd03c8f981f8">
      <UserInfo>
        <DisplayName/>
        <AccountId xsi:nil="true"/>
        <AccountType/>
      </UserInfo>
    </Owner>
    <Students xmlns="b4926bc4-33dd-4947-b126-dd03c8f981f8">
      <UserInfo>
        <DisplayName/>
        <AccountId xsi:nil="true"/>
        <AccountType/>
      </UserInfo>
    </Students>
    <Is_Collaboration_Space_Locked xmlns="b4926bc4-33dd-4947-b126-dd03c8f981f8" xsi:nil="true"/>
    <CultureName xmlns="b4926bc4-33dd-4947-b126-dd03c8f981f8" xsi:nil="true"/>
    <Invited_Teachers xmlns="b4926bc4-33dd-4947-b126-dd03c8f981f8" xsi:nil="true"/>
    <Invited_Students xmlns="b4926bc4-33dd-4947-b126-dd03c8f981f8" xsi:nil="true"/>
    <Math_Settings xmlns="b4926bc4-33dd-4947-b126-dd03c8f981f8" xsi:nil="true"/>
    <Teachers xmlns="b4926bc4-33dd-4947-b126-dd03c8f981f8">
      <UserInfo>
        <DisplayName/>
        <AccountId xsi:nil="true"/>
        <AccountType/>
      </UserInfo>
    </Teachers>
    <TeamsChannelId xmlns="b4926bc4-33dd-4947-b126-dd03c8f981f8" xsi:nil="true"/>
    <Self_Registration_Enabled xmlns="b4926bc4-33dd-4947-b126-dd03c8f981f8" xsi:nil="true"/>
    <FolderType xmlns="b4926bc4-33dd-4947-b126-dd03c8f981f8" xsi:nil="true"/>
    <AppVersion xmlns="b4926bc4-33dd-4947-b126-dd03c8f981f8" xsi:nil="true"/>
    <Templates xmlns="b4926bc4-33dd-4947-b126-dd03c8f981f8" xsi:nil="true"/>
    <NotebookType xmlns="b4926bc4-33dd-4947-b126-dd03c8f981f8" xsi:nil="true"/>
    <Student_Groups xmlns="b4926bc4-33dd-4947-b126-dd03c8f981f8">
      <UserInfo>
        <DisplayName/>
        <AccountId xsi:nil="true"/>
        <AccountType/>
      </UserInfo>
    </Student_Groups>
    <IsNotebookLocked xmlns="b4926bc4-33dd-4947-b126-dd03c8f981f8" xsi:nil="true"/>
    <DefaultSectionNames xmlns="b4926bc4-33dd-4947-b126-dd03c8f981f8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27F93BB-DDFA-4243-808C-B4B5687C0A9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4926bc4-33dd-4947-b126-dd03c8f981f8"/>
    <ds:schemaRef ds:uri="bdfeff13-e244-46b6-90b4-4119cd7ba51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491C108-BDEF-4782-BA79-5870AE0494B7}">
  <ds:schemaRefs>
    <ds:schemaRef ds:uri="http://purl.org/dc/terms/"/>
    <ds:schemaRef ds:uri="http://schemas.openxmlformats.org/package/2006/metadata/core-properties"/>
    <ds:schemaRef ds:uri="http://purl.org/dc/dcmitype/"/>
    <ds:schemaRef ds:uri="b4926bc4-33dd-4947-b126-dd03c8f981f8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bdfeff13-e244-46b6-90b4-4119cd7ba51c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57FA06D0-21CD-4DF6-A709-40DAC804BB0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560</Words>
  <Application>Microsoft Macintosh PowerPoint</Application>
  <PresentationFormat>Bildschirmpräsentation (4:3)</PresentationFormat>
  <Paragraphs>178</Paragraphs>
  <Slides>22</Slides>
  <Notes>3</Notes>
  <HiddenSlides>0</HiddenSlides>
  <MMClips>22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22</vt:i4>
      </vt:variant>
    </vt:vector>
  </HeadingPairs>
  <TitlesOfParts>
    <vt:vector size="30" baseType="lpstr">
      <vt:lpstr>Arail</vt:lpstr>
      <vt:lpstr>Arial</vt:lpstr>
      <vt:lpstr>Arial Black</vt:lpstr>
      <vt:lpstr>Calibri</vt:lpstr>
      <vt:lpstr>Times New Roman</vt:lpstr>
      <vt:lpstr>Wingdings</vt:lpstr>
      <vt:lpstr>Office Theme</vt:lpstr>
      <vt:lpstr>GymMatur_Arial</vt:lpstr>
      <vt:lpstr>Der gymnasiale Bildungsgang im Kanton Bern </vt:lpstr>
      <vt:lpstr>PowerPoint-Präsentation</vt:lpstr>
      <vt:lpstr>PowerPoint-Präsentation</vt:lpstr>
      <vt:lpstr>PowerPoint-Präsentation</vt:lpstr>
      <vt:lpstr>Nach der Matur</vt:lpstr>
      <vt:lpstr>PowerPoint-Präsentation</vt:lpstr>
      <vt:lpstr>Viele Entscheide vor dem Eintritt!</vt:lpstr>
      <vt:lpstr>PowerPoint-Präsentation</vt:lpstr>
      <vt:lpstr>Deutsch</vt:lpstr>
      <vt:lpstr>PowerPoint-Präsentation</vt:lpstr>
      <vt:lpstr>PowerPoint-Präsentation</vt:lpstr>
      <vt:lpstr>Zweisprachige Matur?</vt:lpstr>
      <vt:lpstr>Biologie</vt:lpstr>
      <vt:lpstr>PowerPoint-Präsentation</vt:lpstr>
      <vt:lpstr>Maturaarbeit</vt:lpstr>
      <vt:lpstr>Gute Wahlen brauchen Zeit!</vt:lpstr>
      <vt:lpstr>8. Schuljahr</vt:lpstr>
      <vt:lpstr>Und was es sonst noch gibt</vt:lpstr>
      <vt:lpstr>SKS: Sport- und Kulturförderung</vt:lpstr>
      <vt:lpstr>Tag der offenen Tür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GymMatur</dc:title>
  <dc:creator>le-atelier</dc:creator>
  <cp:lastModifiedBy>Woern Mirio, GBSL Lehrer</cp:lastModifiedBy>
  <cp:revision>114</cp:revision>
  <cp:lastPrinted>2016-08-24T14:39:43Z</cp:lastPrinted>
  <dcterms:created xsi:type="dcterms:W3CDTF">2016-08-22T06:37:31Z</dcterms:created>
  <dcterms:modified xsi:type="dcterms:W3CDTF">2020-09-08T18:01:11Z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2016-08-18T00:00:00Z</vt:filetime>
  </property>
  <property fmtid="{D5CDD505-2E9C-101B-9397-08002B2CF9AE}" pid="3" name="Creator">
    <vt:lpwstr>Microsoft® PowerPoint® 2010</vt:lpwstr>
  </property>
  <property fmtid="{D5CDD505-2E9C-101B-9397-08002B2CF9AE}" pid="4" name="LastSaved">
    <vt:filetime>2016-08-22T00:00:00Z</vt:filetime>
  </property>
  <property fmtid="{D5CDD505-2E9C-101B-9397-08002B2CF9AE}" pid="5" name="ContentTypeId">
    <vt:lpwstr>0x01010017A4B1F687B7AD43AC12D0D08E2A90E4</vt:lpwstr>
  </property>
</Properties>
</file>