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49" r:id="rId3"/>
    <p:sldId id="261" r:id="rId4"/>
    <p:sldId id="355" r:id="rId5"/>
    <p:sldId id="364" r:id="rId6"/>
    <p:sldId id="359" r:id="rId7"/>
    <p:sldId id="363" r:id="rId8"/>
    <p:sldId id="362" r:id="rId9"/>
    <p:sldId id="35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mann Oliver, GBSL Lehrer" userId="305b9baf-14fe-42bb-aa85-5e37943c28a3" providerId="ADAL" clId="{5E3FEB99-85F7-421D-82F2-CD95F4A1A569}"/>
    <pc:docChg chg="custSel delSld modSld">
      <pc:chgData name="Leemann Oliver, GBSL Lehrer" userId="305b9baf-14fe-42bb-aa85-5e37943c28a3" providerId="ADAL" clId="{5E3FEB99-85F7-421D-82F2-CD95F4A1A569}" dt="2022-02-08T10:40:02.801" v="56" actId="20577"/>
      <pc:docMkLst>
        <pc:docMk/>
      </pc:docMkLst>
      <pc:sldChg chg="modSp mod">
        <pc:chgData name="Leemann Oliver, GBSL Lehrer" userId="305b9baf-14fe-42bb-aa85-5e37943c28a3" providerId="ADAL" clId="{5E3FEB99-85F7-421D-82F2-CD95F4A1A569}" dt="2022-02-08T10:40:02.801" v="56" actId="20577"/>
        <pc:sldMkLst>
          <pc:docMk/>
          <pc:sldMk cId="3389675464" sldId="355"/>
        </pc:sldMkLst>
        <pc:spChg chg="mod">
          <ac:chgData name="Leemann Oliver, GBSL Lehrer" userId="305b9baf-14fe-42bb-aa85-5e37943c28a3" providerId="ADAL" clId="{5E3FEB99-85F7-421D-82F2-CD95F4A1A569}" dt="2022-02-08T10:40:02.801" v="56" actId="20577"/>
          <ac:spMkLst>
            <pc:docMk/>
            <pc:sldMk cId="3389675464" sldId="355"/>
            <ac:spMk id="3" creationId="{C4B344CD-2E6C-4418-81AA-7796640E4366}"/>
          </ac:spMkLst>
        </pc:spChg>
      </pc:sldChg>
      <pc:sldChg chg="modSp del mod">
        <pc:chgData name="Leemann Oliver, GBSL Lehrer" userId="305b9baf-14fe-42bb-aa85-5e37943c28a3" providerId="ADAL" clId="{5E3FEB99-85F7-421D-82F2-CD95F4A1A569}" dt="2022-02-03T12:05:27.781" v="2" actId="2696"/>
        <pc:sldMkLst>
          <pc:docMk/>
          <pc:sldMk cId="2696718914" sldId="356"/>
        </pc:sldMkLst>
        <pc:spChg chg="mod">
          <ac:chgData name="Leemann Oliver, GBSL Lehrer" userId="305b9baf-14fe-42bb-aa85-5e37943c28a3" providerId="ADAL" clId="{5E3FEB99-85F7-421D-82F2-CD95F4A1A569}" dt="2022-02-03T12:04:33.274" v="1" actId="27636"/>
          <ac:spMkLst>
            <pc:docMk/>
            <pc:sldMk cId="2696718914" sldId="356"/>
            <ac:spMk id="3" creationId="{C4B344CD-2E6C-4418-81AA-7796640E4366}"/>
          </ac:spMkLst>
        </pc:spChg>
      </pc:sldChg>
    </pc:docChg>
  </pc:docChgLst>
  <pc:docChgLst>
    <pc:chgData name="Leemann Oliver, GBSL Lehrer" userId="305b9baf-14fe-42bb-aa85-5e37943c28a3" providerId="ADAL" clId="{A46C0008-78ED-4374-8182-E4DD8CD9F867}"/>
    <pc:docChg chg="custSel delSld modSld">
      <pc:chgData name="Leemann Oliver, GBSL Lehrer" userId="305b9baf-14fe-42bb-aa85-5e37943c28a3" providerId="ADAL" clId="{A46C0008-78ED-4374-8182-E4DD8CD9F867}" dt="2022-07-05T13:22:13.333" v="135" actId="15"/>
      <pc:docMkLst>
        <pc:docMk/>
      </pc:docMkLst>
      <pc:sldChg chg="del">
        <pc:chgData name="Leemann Oliver, GBSL Lehrer" userId="305b9baf-14fe-42bb-aa85-5e37943c28a3" providerId="ADAL" clId="{A46C0008-78ED-4374-8182-E4DD8CD9F867}" dt="2022-07-05T13:20:48.895" v="109" actId="47"/>
        <pc:sldMkLst>
          <pc:docMk/>
          <pc:sldMk cId="2577026824" sldId="352"/>
        </pc:sldMkLst>
      </pc:sldChg>
      <pc:sldChg chg="del">
        <pc:chgData name="Leemann Oliver, GBSL Lehrer" userId="305b9baf-14fe-42bb-aa85-5e37943c28a3" providerId="ADAL" clId="{A46C0008-78ED-4374-8182-E4DD8CD9F867}" dt="2022-07-05T13:20:49.691" v="110" actId="47"/>
        <pc:sldMkLst>
          <pc:docMk/>
          <pc:sldMk cId="811430338" sldId="353"/>
        </pc:sldMkLst>
      </pc:sldChg>
      <pc:sldChg chg="del">
        <pc:chgData name="Leemann Oliver, GBSL Lehrer" userId="305b9baf-14fe-42bb-aa85-5e37943c28a3" providerId="ADAL" clId="{A46C0008-78ED-4374-8182-E4DD8CD9F867}" dt="2022-07-05T13:20:50.641" v="111" actId="47"/>
        <pc:sldMkLst>
          <pc:docMk/>
          <pc:sldMk cId="1562849420" sldId="354"/>
        </pc:sldMkLst>
      </pc:sldChg>
      <pc:sldChg chg="modSp mod">
        <pc:chgData name="Leemann Oliver, GBSL Lehrer" userId="305b9baf-14fe-42bb-aa85-5e37943c28a3" providerId="ADAL" clId="{A46C0008-78ED-4374-8182-E4DD8CD9F867}" dt="2022-07-05T13:16:30.695" v="10" actId="20577"/>
        <pc:sldMkLst>
          <pc:docMk/>
          <pc:sldMk cId="3389675464" sldId="355"/>
        </pc:sldMkLst>
        <pc:spChg chg="mod">
          <ac:chgData name="Leemann Oliver, GBSL Lehrer" userId="305b9baf-14fe-42bb-aa85-5e37943c28a3" providerId="ADAL" clId="{A46C0008-78ED-4374-8182-E4DD8CD9F867}" dt="2022-07-05T13:16:30.695" v="10" actId="20577"/>
          <ac:spMkLst>
            <pc:docMk/>
            <pc:sldMk cId="3389675464" sldId="355"/>
            <ac:spMk id="3" creationId="{C4B344CD-2E6C-4418-81AA-7796640E4366}"/>
          </ac:spMkLst>
        </pc:spChg>
      </pc:sldChg>
      <pc:sldChg chg="del">
        <pc:chgData name="Leemann Oliver, GBSL Lehrer" userId="305b9baf-14fe-42bb-aa85-5e37943c28a3" providerId="ADAL" clId="{A46C0008-78ED-4374-8182-E4DD8CD9F867}" dt="2022-07-05T13:20:47.642" v="108" actId="47"/>
        <pc:sldMkLst>
          <pc:docMk/>
          <pc:sldMk cId="3889604266" sldId="358"/>
        </pc:sldMkLst>
      </pc:sldChg>
      <pc:sldChg chg="modSp mod">
        <pc:chgData name="Leemann Oliver, GBSL Lehrer" userId="305b9baf-14fe-42bb-aa85-5e37943c28a3" providerId="ADAL" clId="{A46C0008-78ED-4374-8182-E4DD8CD9F867}" dt="2022-07-05T13:20:14.557" v="107" actId="20577"/>
        <pc:sldMkLst>
          <pc:docMk/>
          <pc:sldMk cId="3307674681" sldId="363"/>
        </pc:sldMkLst>
        <pc:spChg chg="mod">
          <ac:chgData name="Leemann Oliver, GBSL Lehrer" userId="305b9baf-14fe-42bb-aa85-5e37943c28a3" providerId="ADAL" clId="{A46C0008-78ED-4374-8182-E4DD8CD9F867}" dt="2022-07-05T13:20:14.557" v="107" actId="20577"/>
          <ac:spMkLst>
            <pc:docMk/>
            <pc:sldMk cId="3307674681" sldId="363"/>
            <ac:spMk id="3" creationId="{C4B344CD-2E6C-4418-81AA-7796640E4366}"/>
          </ac:spMkLst>
        </pc:spChg>
      </pc:sldChg>
      <pc:sldChg chg="modSp mod">
        <pc:chgData name="Leemann Oliver, GBSL Lehrer" userId="305b9baf-14fe-42bb-aa85-5e37943c28a3" providerId="ADAL" clId="{A46C0008-78ED-4374-8182-E4DD8CD9F867}" dt="2022-07-05T13:22:13.333" v="135" actId="15"/>
        <pc:sldMkLst>
          <pc:docMk/>
          <pc:sldMk cId="2679419026" sldId="364"/>
        </pc:sldMkLst>
        <pc:spChg chg="mod">
          <ac:chgData name="Leemann Oliver, GBSL Lehrer" userId="305b9baf-14fe-42bb-aa85-5e37943c28a3" providerId="ADAL" clId="{A46C0008-78ED-4374-8182-E4DD8CD9F867}" dt="2022-07-05T13:22:13.333" v="135" actId="15"/>
          <ac:spMkLst>
            <pc:docMk/>
            <pc:sldMk cId="2679419026" sldId="364"/>
            <ac:spMk id="3" creationId="{C4B344CD-2E6C-4418-81AA-7796640E4366}"/>
          </ac:spMkLst>
        </pc:spChg>
      </pc:sldChg>
    </pc:docChg>
  </pc:docChgLst>
  <pc:docChgLst>
    <pc:chgData name="Leemann Oliver, GBSL Lehrer" userId="305b9baf-14fe-42bb-aa85-5e37943c28a3" providerId="ADAL" clId="{A874EC5B-D784-41CC-931A-781FC7CF916B}"/>
    <pc:docChg chg="custSel addSld delSld modSld sldOrd">
      <pc:chgData name="Leemann Oliver, GBSL Lehrer" userId="305b9baf-14fe-42bb-aa85-5e37943c28a3" providerId="ADAL" clId="{A874EC5B-D784-41CC-931A-781FC7CF916B}" dt="2022-06-14T07:59:35.269" v="2759" actId="1076"/>
      <pc:docMkLst>
        <pc:docMk/>
      </pc:docMkLst>
      <pc:sldChg chg="del">
        <pc:chgData name="Leemann Oliver, GBSL Lehrer" userId="305b9baf-14fe-42bb-aa85-5e37943c28a3" providerId="ADAL" clId="{A874EC5B-D784-41CC-931A-781FC7CF916B}" dt="2022-06-14T07:58:37.264" v="2751" actId="47"/>
        <pc:sldMkLst>
          <pc:docMk/>
          <pc:sldMk cId="1263989722" sldId="256"/>
        </pc:sldMkLst>
      </pc:sldChg>
      <pc:sldChg chg="modSp mod">
        <pc:chgData name="Leemann Oliver, GBSL Lehrer" userId="305b9baf-14fe-42bb-aa85-5e37943c28a3" providerId="ADAL" clId="{A874EC5B-D784-41CC-931A-781FC7CF916B}" dt="2022-06-14T07:59:35.269" v="2759" actId="1076"/>
        <pc:sldMkLst>
          <pc:docMk/>
          <pc:sldMk cId="0" sldId="349"/>
        </pc:sldMkLst>
        <pc:picChg chg="mod">
          <ac:chgData name="Leemann Oliver, GBSL Lehrer" userId="305b9baf-14fe-42bb-aa85-5e37943c28a3" providerId="ADAL" clId="{A874EC5B-D784-41CC-931A-781FC7CF916B}" dt="2022-06-14T07:59:19.718" v="2757" actId="1076"/>
          <ac:picMkLst>
            <pc:docMk/>
            <pc:sldMk cId="0" sldId="349"/>
            <ac:picMk id="2" creationId="{4F752AE3-4AFA-4B36-9362-E7EFBD82C287}"/>
          </ac:picMkLst>
        </pc:picChg>
        <pc:picChg chg="mod">
          <ac:chgData name="Leemann Oliver, GBSL Lehrer" userId="305b9baf-14fe-42bb-aa85-5e37943c28a3" providerId="ADAL" clId="{A874EC5B-D784-41CC-931A-781FC7CF916B}" dt="2022-06-14T07:59:35.269" v="2759" actId="1076"/>
          <ac:picMkLst>
            <pc:docMk/>
            <pc:sldMk cId="0" sldId="349"/>
            <ac:picMk id="3" creationId="{76448853-8CD1-4223-93E6-A197A2DF73CB}"/>
          </ac:picMkLst>
        </pc:picChg>
        <pc:picChg chg="mod">
          <ac:chgData name="Leemann Oliver, GBSL Lehrer" userId="305b9baf-14fe-42bb-aa85-5e37943c28a3" providerId="ADAL" clId="{A874EC5B-D784-41CC-931A-781FC7CF916B}" dt="2022-06-14T07:59:29.102" v="2758" actId="1076"/>
          <ac:picMkLst>
            <pc:docMk/>
            <pc:sldMk cId="0" sldId="349"/>
            <ac:picMk id="6" creationId="{789A162F-B096-4F9A-B5E2-B214DFFF0CA9}"/>
          </ac:picMkLst>
        </pc:picChg>
        <pc:picChg chg="mod">
          <ac:chgData name="Leemann Oliver, GBSL Lehrer" userId="305b9baf-14fe-42bb-aa85-5e37943c28a3" providerId="ADAL" clId="{A874EC5B-D784-41CC-931A-781FC7CF916B}" dt="2022-06-14T07:58:55.103" v="2752" actId="1076"/>
          <ac:picMkLst>
            <pc:docMk/>
            <pc:sldMk cId="0" sldId="349"/>
            <ac:picMk id="8" creationId="{3C09903A-F963-462E-A388-5BB3A8C932BC}"/>
          </ac:picMkLst>
        </pc:picChg>
      </pc:sldChg>
      <pc:sldChg chg="modSp mod">
        <pc:chgData name="Leemann Oliver, GBSL Lehrer" userId="305b9baf-14fe-42bb-aa85-5e37943c28a3" providerId="ADAL" clId="{A874EC5B-D784-41CC-931A-781FC7CF916B}" dt="2022-06-14T07:47:43.873" v="2164" actId="20577"/>
        <pc:sldMkLst>
          <pc:docMk/>
          <pc:sldMk cId="3389675464" sldId="355"/>
        </pc:sldMkLst>
        <pc:spChg chg="mod">
          <ac:chgData name="Leemann Oliver, GBSL Lehrer" userId="305b9baf-14fe-42bb-aa85-5e37943c28a3" providerId="ADAL" clId="{A874EC5B-D784-41CC-931A-781FC7CF916B}" dt="2022-06-14T07:47:43.873" v="2164" actId="20577"/>
          <ac:spMkLst>
            <pc:docMk/>
            <pc:sldMk cId="3389675464" sldId="355"/>
            <ac:spMk id="3" creationId="{C4B344CD-2E6C-4418-81AA-7796640E4366}"/>
          </ac:spMkLst>
        </pc:spChg>
      </pc:sldChg>
      <pc:sldChg chg="modSp del mod ord">
        <pc:chgData name="Leemann Oliver, GBSL Lehrer" userId="305b9baf-14fe-42bb-aa85-5e37943c28a3" providerId="ADAL" clId="{A874EC5B-D784-41CC-931A-781FC7CF916B}" dt="2022-06-14T07:47:17.312" v="2159" actId="47"/>
        <pc:sldMkLst>
          <pc:docMk/>
          <pc:sldMk cId="2799413755" sldId="357"/>
        </pc:sldMkLst>
        <pc:spChg chg="mod">
          <ac:chgData name="Leemann Oliver, GBSL Lehrer" userId="305b9baf-14fe-42bb-aa85-5e37943c28a3" providerId="ADAL" clId="{A874EC5B-D784-41CC-931A-781FC7CF916B}" dt="2022-06-14T07:02:22.460" v="502" actId="20577"/>
          <ac:spMkLst>
            <pc:docMk/>
            <pc:sldMk cId="2799413755" sldId="357"/>
            <ac:spMk id="3" creationId="{C4B344CD-2E6C-4418-81AA-7796640E4366}"/>
          </ac:spMkLst>
        </pc:spChg>
      </pc:sldChg>
      <pc:sldChg chg="modSp mod ord">
        <pc:chgData name="Leemann Oliver, GBSL Lehrer" userId="305b9baf-14fe-42bb-aa85-5e37943c28a3" providerId="ADAL" clId="{A874EC5B-D784-41CC-931A-781FC7CF916B}" dt="2022-06-14T07:46:38.791" v="2156" actId="20577"/>
        <pc:sldMkLst>
          <pc:docMk/>
          <pc:sldMk cId="2872656500" sldId="359"/>
        </pc:sldMkLst>
        <pc:spChg chg="mod">
          <ac:chgData name="Leemann Oliver, GBSL Lehrer" userId="305b9baf-14fe-42bb-aa85-5e37943c28a3" providerId="ADAL" clId="{A874EC5B-D784-41CC-931A-781FC7CF916B}" dt="2022-06-14T07:46:38.791" v="2156" actId="20577"/>
          <ac:spMkLst>
            <pc:docMk/>
            <pc:sldMk cId="2872656500" sldId="359"/>
            <ac:spMk id="3" creationId="{C4B344CD-2E6C-4418-81AA-7796640E4366}"/>
          </ac:spMkLst>
        </pc:spChg>
      </pc:sldChg>
      <pc:sldChg chg="modSp del mod ord">
        <pc:chgData name="Leemann Oliver, GBSL Lehrer" userId="305b9baf-14fe-42bb-aa85-5e37943c28a3" providerId="ADAL" clId="{A874EC5B-D784-41CC-931A-781FC7CF916B}" dt="2022-06-14T07:47:12.180" v="2157" actId="47"/>
        <pc:sldMkLst>
          <pc:docMk/>
          <pc:sldMk cId="190949061" sldId="360"/>
        </pc:sldMkLst>
        <pc:spChg chg="mod">
          <ac:chgData name="Leemann Oliver, GBSL Lehrer" userId="305b9baf-14fe-42bb-aa85-5e37943c28a3" providerId="ADAL" clId="{A874EC5B-D784-41CC-931A-781FC7CF916B}" dt="2022-06-14T07:04:30.180" v="706" actId="5793"/>
          <ac:spMkLst>
            <pc:docMk/>
            <pc:sldMk cId="190949061" sldId="360"/>
            <ac:spMk id="3" creationId="{C4B344CD-2E6C-4418-81AA-7796640E4366}"/>
          </ac:spMkLst>
        </pc:spChg>
      </pc:sldChg>
      <pc:sldChg chg="modSp del mod ord">
        <pc:chgData name="Leemann Oliver, GBSL Lehrer" userId="305b9baf-14fe-42bb-aa85-5e37943c28a3" providerId="ADAL" clId="{A874EC5B-D784-41CC-931A-781FC7CF916B}" dt="2022-06-14T07:47:15.613" v="2158" actId="47"/>
        <pc:sldMkLst>
          <pc:docMk/>
          <pc:sldMk cId="305122319" sldId="361"/>
        </pc:sldMkLst>
        <pc:spChg chg="mod">
          <ac:chgData name="Leemann Oliver, GBSL Lehrer" userId="305b9baf-14fe-42bb-aa85-5e37943c28a3" providerId="ADAL" clId="{A874EC5B-D784-41CC-931A-781FC7CF916B}" dt="2022-06-14T07:02:19.445" v="501" actId="20577"/>
          <ac:spMkLst>
            <pc:docMk/>
            <pc:sldMk cId="305122319" sldId="361"/>
            <ac:spMk id="3" creationId="{C4B344CD-2E6C-4418-81AA-7796640E4366}"/>
          </ac:spMkLst>
        </pc:spChg>
      </pc:sldChg>
      <pc:sldChg chg="modSp new del mod">
        <pc:chgData name="Leemann Oliver, GBSL Lehrer" userId="305b9baf-14fe-42bb-aa85-5e37943c28a3" providerId="ADAL" clId="{A874EC5B-D784-41CC-931A-781FC7CF916B}" dt="2022-06-14T07:05:19.054" v="715" actId="47"/>
        <pc:sldMkLst>
          <pc:docMk/>
          <pc:sldMk cId="2414634690" sldId="362"/>
        </pc:sldMkLst>
        <pc:spChg chg="mod">
          <ac:chgData name="Leemann Oliver, GBSL Lehrer" userId="305b9baf-14fe-42bb-aa85-5e37943c28a3" providerId="ADAL" clId="{A874EC5B-D784-41CC-931A-781FC7CF916B}" dt="2022-06-14T07:05:11.583" v="714" actId="20577"/>
          <ac:spMkLst>
            <pc:docMk/>
            <pc:sldMk cId="2414634690" sldId="362"/>
            <ac:spMk id="2" creationId="{05ACEB11-DB1F-410D-98CE-C80205F2186B}"/>
          </ac:spMkLst>
        </pc:spChg>
      </pc:sldChg>
      <pc:sldChg chg="modSp mod">
        <pc:chgData name="Leemann Oliver, GBSL Lehrer" userId="305b9baf-14fe-42bb-aa85-5e37943c28a3" providerId="ADAL" clId="{A874EC5B-D784-41CC-931A-781FC7CF916B}" dt="2022-06-14T07:25:58.880" v="1656" actId="20577"/>
        <pc:sldMkLst>
          <pc:docMk/>
          <pc:sldMk cId="2590124089" sldId="362"/>
        </pc:sldMkLst>
        <pc:spChg chg="mod">
          <ac:chgData name="Leemann Oliver, GBSL Lehrer" userId="305b9baf-14fe-42bb-aa85-5e37943c28a3" providerId="ADAL" clId="{A874EC5B-D784-41CC-931A-781FC7CF916B}" dt="2022-06-14T07:25:58.880" v="1656" actId="20577"/>
          <ac:spMkLst>
            <pc:docMk/>
            <pc:sldMk cId="2590124089" sldId="362"/>
            <ac:spMk id="3" creationId="{C4B344CD-2E6C-4418-81AA-7796640E4366}"/>
          </ac:spMkLst>
        </pc:spChg>
      </pc:sldChg>
      <pc:sldChg chg="modSp mod">
        <pc:chgData name="Leemann Oliver, GBSL Lehrer" userId="305b9baf-14fe-42bb-aa85-5e37943c28a3" providerId="ADAL" clId="{A874EC5B-D784-41CC-931A-781FC7CF916B}" dt="2022-06-14T07:42:43.322" v="2103" actId="20577"/>
        <pc:sldMkLst>
          <pc:docMk/>
          <pc:sldMk cId="3307674681" sldId="363"/>
        </pc:sldMkLst>
        <pc:spChg chg="mod">
          <ac:chgData name="Leemann Oliver, GBSL Lehrer" userId="305b9baf-14fe-42bb-aa85-5e37943c28a3" providerId="ADAL" clId="{A874EC5B-D784-41CC-931A-781FC7CF916B}" dt="2022-06-14T07:42:43.322" v="2103" actId="20577"/>
          <ac:spMkLst>
            <pc:docMk/>
            <pc:sldMk cId="3307674681" sldId="363"/>
            <ac:spMk id="3" creationId="{C4B344CD-2E6C-4418-81AA-7796640E4366}"/>
          </ac:spMkLst>
        </pc:spChg>
      </pc:sldChg>
      <pc:sldChg chg="modSp mod">
        <pc:chgData name="Leemann Oliver, GBSL Lehrer" userId="305b9baf-14fe-42bb-aa85-5e37943c28a3" providerId="ADAL" clId="{A874EC5B-D784-41CC-931A-781FC7CF916B}" dt="2022-06-14T07:57:54.091" v="2750" actId="20577"/>
        <pc:sldMkLst>
          <pc:docMk/>
          <pc:sldMk cId="2679419026" sldId="364"/>
        </pc:sldMkLst>
        <pc:spChg chg="mod">
          <ac:chgData name="Leemann Oliver, GBSL Lehrer" userId="305b9baf-14fe-42bb-aa85-5e37943c28a3" providerId="ADAL" clId="{A874EC5B-D784-41CC-931A-781FC7CF916B}" dt="2022-06-14T07:57:54.091" v="2750" actId="20577"/>
          <ac:spMkLst>
            <pc:docMk/>
            <pc:sldMk cId="2679419026" sldId="364"/>
            <ac:spMk id="3" creationId="{C4B344CD-2E6C-4418-81AA-7796640E43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EC0B-26CA-4646-9706-CEF5F8545761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4745-6BB3-4ED4-BD71-8E629E64F7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69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BB61EC42-C9F7-B547-B5F3-B1A828EFC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38D58C-09B6-C541-9B01-D522F168FB2E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CBC5A9C-26F9-4D47-B930-F9BD0D368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41D93A3-8F94-7742-9B5C-89D0F963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BD17FB3-99C6-144B-AB76-B6D5E5BB5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9B8AFB-5AA3-E844-9D18-BC28E8DF6263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ECC5CC8-4FDD-EC45-B91F-5BDCF6B2F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61FBB4B-56D2-6B41-8CAF-409478940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CF961B7-289D-824A-B196-8C0BBCFC0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F03A35-780A-3D48-92EA-DED7011DB5F6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12AB761-E192-CC47-A87F-A40482284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C3B386-56F2-0741-992A-A2AC87633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1A36D-09AF-4AC8-8243-C439E040D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F92972-34E3-46A7-B1DE-DC646D43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F80E9-D811-48EE-B6DA-3D918A57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15179-56D8-4909-8A04-87BBA0CF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BA4D36-0C12-4BC6-BD75-8BE6DF0A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15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1B83E-E63D-4A1C-BC8D-532D508A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608C42-68F3-4F4D-8214-2198B9DEE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6C4622-BE45-4B60-A0D3-E94074F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E0FEC-3B31-4BF2-B074-795CBF0C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8C336E-19D3-4ABB-B3C1-4EB348FE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909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C948B6-E7A4-44D2-B61A-4D98914F5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DCEBBD-892F-4CC5-8F5C-43E8F4712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8085B-981E-4326-8F69-CC28643D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1948C-2902-461C-842D-1665AE1C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760C8F-05E2-4057-99AC-2AB2D699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26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F71D-DAEF-445F-B295-55DA1886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62C00-EF7B-45EE-9778-73113A4F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90CA9A-C238-4051-ABB0-83DC06D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026AF-256A-4943-996A-6D56E2A3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DF392B-40C4-4236-A988-0F9AEB9B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919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71936-390E-4BEF-8FD2-6ACA7A3B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3A53F9-C0AB-490F-8ED2-5FC335E0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EFEB46-7C3D-40A6-BBD7-43E29AC6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9E4BD-A410-4BFB-83CA-647915E2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20ED75-692E-40BB-BAC4-A39B0867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883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7355E-4C2D-4988-B86D-2C29CAA9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3F92C1-A19B-410E-B6E9-FC20A19CC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453018-11A6-4EE3-B2C7-102D60720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B2BD6D-B3F6-4E67-8E52-44A56D5F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71336-E0E0-4FCD-A64F-90DF4B42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52C720-9E72-4A01-A9B0-9A61B15C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037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27FE5-88CB-4EA1-83E4-EB76A853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8E8915-AF49-4311-B9E0-82A873A1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F8006B-D5DB-4D47-9574-D93050F52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7B5448-B224-4829-9579-6B6A4F0D8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2AB607-746F-412C-84DD-AF87425AC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E7A864-1CFF-4A0E-A9EE-7A5E1E64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DA2716-8A05-413E-8AE0-EEB9AE9C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2E5F113-8646-4891-B47F-6C6FE223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269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0DD17-ED2D-455B-909E-28DBAECF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675FFC-61A2-49C9-81B6-11C963E9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7BDC9B-791D-4542-898B-2474BFAB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6B48F6-AD2D-4BB4-A06A-52A43A30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527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522907-4CAF-420F-8C05-38E96D82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5CC3BB-8750-497B-A52C-74ECE73F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3B1CB6-596F-41AD-912A-710FD086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93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754C-64D3-4562-A964-BA5BD983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9B4CEC-BE2C-49A3-B481-034E9E69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488514-C7E1-47BE-BD10-D16CC1CCB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3D203A-ECAB-4796-B24F-DCB8EBEF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3C30AD-F179-4174-9B1A-3B6BF40D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B81583-706F-48C3-88EF-12B5CEEC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961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B6FAE-74AF-4D5D-BE76-C37CEB7D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FB1C199-6D4F-498D-A1E3-0CD289427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4CB95-3BEC-431B-9E4D-B312D70D2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85A1D7-E448-4A41-879F-918CCA03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BD164A-DE76-41AA-B6C1-687544D3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C37D12-E206-4AD8-9ED6-1CE2F672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57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0A1C36-56AB-4683-949C-5B35BCAB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81DDEB-4EDF-4019-A9DF-268673D9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8952B-1CD5-4B95-A429-4F5656590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EE54C-2A7B-4B7B-A11C-7605DC5D2E7F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66628D-9764-4FC0-9E8D-07531727F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378EC9-F731-4B2C-9AF3-06023AB7A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E81B-41F9-4C25-8700-88639AEFC4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97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>
            <a:extLst>
              <a:ext uri="{FF2B5EF4-FFF2-40B4-BE49-F238E27FC236}">
                <a16:creationId xmlns:a16="http://schemas.microsoft.com/office/drawing/2014/main" id="{0AC770E8-3B4C-FD4A-94D1-7B14D75E5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1" y="985521"/>
            <a:ext cx="5616575" cy="772160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  <p:sp>
        <p:nvSpPr>
          <p:cNvPr id="112650" name="Text Box 10">
            <a:extLst>
              <a:ext uri="{FF2B5EF4-FFF2-40B4-BE49-F238E27FC236}">
                <a16:creationId xmlns:a16="http://schemas.microsoft.com/office/drawing/2014/main" id="{4D57CC43-5004-D04B-9A4F-1B10FFEF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1" y="2349501"/>
            <a:ext cx="7800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6000" b="1" dirty="0">
                <a:solidFill>
                  <a:schemeClr val="tx1"/>
                </a:solidFill>
                <a:latin typeface="Arial" panose="020B0604020202020204" pitchFamily="34" charset="0"/>
              </a:rPr>
              <a:t>Schwerpunktfach „Wirtschaft &amp; Recht“</a:t>
            </a:r>
            <a:endParaRPr lang="de-DE" altLang="de-DE" sz="6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Bild 5">
            <a:extLst>
              <a:ext uri="{FF2B5EF4-FFF2-40B4-BE49-F238E27FC236}">
                <a16:creationId xmlns:a16="http://schemas.microsoft.com/office/drawing/2014/main" id="{4D1ACA2E-A380-A349-B357-F7F208B44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36538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12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13">
            <a:extLst>
              <a:ext uri="{FF2B5EF4-FFF2-40B4-BE49-F238E27FC236}">
                <a16:creationId xmlns:a16="http://schemas.microsoft.com/office/drawing/2014/main" id="{9375E443-E715-2347-AC5F-B63ED7BEB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69" y="356269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F752AE3-4AFA-4B36-9362-E7EFBD82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9771">
            <a:off x="6491562" y="1669469"/>
            <a:ext cx="2851540" cy="24565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448853-8CD1-4223-93E6-A197A2DF7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60928">
            <a:off x="5710085" y="1121671"/>
            <a:ext cx="4572000" cy="5231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9A162F-B096-4F9A-B5E2-B214DFFF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30535">
            <a:off x="1858450" y="1396591"/>
            <a:ext cx="3466925" cy="27877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09903A-F963-462E-A388-5BB3A8C93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4098">
            <a:off x="1692048" y="3895651"/>
            <a:ext cx="3555729" cy="28821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73FEDB-D3B6-45FA-92FD-C323B4CE2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9940">
            <a:off x="7518272" y="3641379"/>
            <a:ext cx="3691090" cy="281726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loud">
            <a:extLst>
              <a:ext uri="{FF2B5EF4-FFF2-40B4-BE49-F238E27FC236}">
                <a16:creationId xmlns:a16="http://schemas.microsoft.com/office/drawing/2014/main" id="{CD408968-877F-F245-8EF7-BE4D6E30454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071813" y="1989139"/>
            <a:ext cx="6769100" cy="3914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BEEE0BC8-1B69-A14D-87E5-9839767FB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2924175"/>
            <a:ext cx="720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66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de-DE" altLang="de-DE" sz="6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9E28B83F-E98F-7241-AA75-1C17ADEED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3644900"/>
            <a:ext cx="720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66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de-DE" altLang="de-DE" sz="6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F82ADCA7-0C4E-BF49-833A-84666D55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4365625"/>
            <a:ext cx="720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66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de-DE" altLang="de-DE" sz="6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36239826-1F48-3D47-B0C9-03D9429A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2205038"/>
            <a:ext cx="720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66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de-DE" altLang="de-DE" sz="6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089F9E1B-E807-304F-B6B1-4F648C5C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4005263"/>
            <a:ext cx="720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66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de-DE" altLang="de-DE" sz="6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A2BB6FB-A961-6D41-97DE-5A8666C7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2636838"/>
            <a:ext cx="720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6600" b="1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de-DE" altLang="de-DE" sz="6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7" name="Rectangle 10">
            <a:extLst>
              <a:ext uri="{FF2B5EF4-FFF2-40B4-BE49-F238E27FC236}">
                <a16:creationId xmlns:a16="http://schemas.microsoft.com/office/drawing/2014/main" id="{E2D1C71B-365E-7241-BFF3-EC4315741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765175"/>
            <a:ext cx="5616575" cy="838200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  <p:pic>
        <p:nvPicPr>
          <p:cNvPr id="22537" name="Bild 9">
            <a:extLst>
              <a:ext uri="{FF2B5EF4-FFF2-40B4-BE49-F238E27FC236}">
                <a16:creationId xmlns:a16="http://schemas.microsoft.com/office/drawing/2014/main" id="{6A7204B0-7980-C149-B147-F468FDC7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36538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  <p:bldP spid="90119" grpId="0"/>
      <p:bldP spid="90120" grpId="0"/>
      <p:bldP spid="90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344CD-2E6C-4418-81AA-7796640E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825625"/>
            <a:ext cx="9058275" cy="4351338"/>
          </a:xfrm>
        </p:spPr>
        <p:txBody>
          <a:bodyPr/>
          <a:lstStyle/>
          <a:p>
            <a:r>
              <a:rPr lang="de-CH" dirty="0"/>
              <a:t>Das Schwerpunktfach Wirtschaft und Recht umfasst drei Bereiche</a:t>
            </a:r>
          </a:p>
          <a:p>
            <a:pPr lvl="1"/>
            <a:r>
              <a:rPr lang="de-CH" dirty="0"/>
              <a:t>Betriebswirtschaft</a:t>
            </a:r>
          </a:p>
          <a:p>
            <a:pPr lvl="1"/>
            <a:r>
              <a:rPr lang="de-CH" dirty="0"/>
              <a:t>Volkswirtschaft </a:t>
            </a:r>
          </a:p>
          <a:p>
            <a:pPr lvl="1"/>
            <a:r>
              <a:rPr lang="de-CH" dirty="0"/>
              <a:t>Recht</a:t>
            </a:r>
          </a:p>
          <a:p>
            <a:pPr marL="457200" lvl="1" indent="0">
              <a:buNone/>
            </a:pPr>
            <a:endParaRPr lang="de-CH" dirty="0"/>
          </a:p>
          <a:p>
            <a:r>
              <a:rPr lang="de-CH" dirty="0"/>
              <a:t>Das Schwerpunktfach wird in Deutscher Sprache aber auch zweisprachig (Deutsch und Französisch) angeboten. </a:t>
            </a:r>
          </a:p>
        </p:txBody>
      </p:sp>
      <p:pic>
        <p:nvPicPr>
          <p:cNvPr id="4" name="Bild 9">
            <a:extLst>
              <a:ext uri="{FF2B5EF4-FFF2-40B4-BE49-F238E27FC236}">
                <a16:creationId xmlns:a16="http://schemas.microsoft.com/office/drawing/2014/main" id="{CC84136A-43B0-4385-B709-2A8A314F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161925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46E29C88-2CDD-4A65-B843-C53E034D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	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344CD-2E6C-4418-81AA-7796640E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893888"/>
            <a:ext cx="8848725" cy="4351338"/>
          </a:xfrm>
        </p:spPr>
        <p:txBody>
          <a:bodyPr>
            <a:normAutofit/>
          </a:bodyPr>
          <a:lstStyle/>
          <a:p>
            <a:r>
              <a:rPr lang="de-CH" dirty="0"/>
              <a:t>Was machen wir:</a:t>
            </a:r>
          </a:p>
          <a:p>
            <a:pPr lvl="1"/>
            <a:r>
              <a:rPr lang="de-CH" dirty="0"/>
              <a:t>Wir lesen Rechtsfälle und suchen nach Lösungen im Gesetz.</a:t>
            </a:r>
          </a:p>
          <a:p>
            <a:pPr lvl="1"/>
            <a:r>
              <a:rPr lang="de-CH" dirty="0"/>
              <a:t>Wir diskutieren aktuelle Abstimmungen .</a:t>
            </a:r>
          </a:p>
          <a:p>
            <a:pPr lvl="1"/>
            <a:r>
              <a:rPr lang="de-CH" dirty="0"/>
              <a:t>Wir lernen das Marketing kennen und erstellen Bilanzen.</a:t>
            </a:r>
          </a:p>
          <a:p>
            <a:pPr lvl="1"/>
            <a:r>
              <a:rPr lang="de-CH" dirty="0"/>
              <a:t>Wir stellen eigene echte Produkte her und verkaufen diese.</a:t>
            </a:r>
          </a:p>
          <a:p>
            <a:pPr lvl="1"/>
            <a:r>
              <a:rPr lang="de-CH" dirty="0"/>
              <a:t>Wir erstellen Preis-Mengen-Diagramme.</a:t>
            </a:r>
          </a:p>
          <a:p>
            <a:pPr lvl="1"/>
            <a:r>
              <a:rPr lang="de-CH" dirty="0"/>
              <a:t>Wir suchen nach Gründen für die tiefe Arbeitslosigkeit in der Schweiz.</a:t>
            </a:r>
          </a:p>
          <a:p>
            <a:endParaRPr lang="de-CH" dirty="0"/>
          </a:p>
          <a:p>
            <a:endParaRPr lang="de-CH" dirty="0"/>
          </a:p>
          <a:p>
            <a:pPr lvl="1"/>
            <a:endParaRPr lang="de-CH" dirty="0"/>
          </a:p>
        </p:txBody>
      </p:sp>
      <p:pic>
        <p:nvPicPr>
          <p:cNvPr id="4" name="Bild 9">
            <a:extLst>
              <a:ext uri="{FF2B5EF4-FFF2-40B4-BE49-F238E27FC236}">
                <a16:creationId xmlns:a16="http://schemas.microsoft.com/office/drawing/2014/main" id="{CC84136A-43B0-4385-B709-2A8A314F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161925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46E29C88-2CDD-4A65-B843-C53E034D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	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344CD-2E6C-4418-81AA-7796640E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893888"/>
            <a:ext cx="8848725" cy="4351338"/>
          </a:xfrm>
        </p:spPr>
        <p:txBody>
          <a:bodyPr>
            <a:normAutofit/>
          </a:bodyPr>
          <a:lstStyle/>
          <a:p>
            <a:r>
              <a:rPr lang="de-CH" dirty="0"/>
              <a:t>Welche Fragen werden unter anderem im Fach Rech beantwortet:</a:t>
            </a:r>
          </a:p>
          <a:p>
            <a:pPr lvl="1"/>
            <a:r>
              <a:rPr lang="de-CH" dirty="0"/>
              <a:t>Welche Verträge können Kinder und Jugendliche abschliessen?</a:t>
            </a:r>
          </a:p>
          <a:p>
            <a:pPr lvl="1"/>
            <a:r>
              <a:rPr lang="de-CH" i="1" dirty="0"/>
              <a:t>Der neu gekaufte Schuh geht kaputt. </a:t>
            </a:r>
            <a:r>
              <a:rPr lang="de-CH" dirty="0"/>
              <a:t>Welche Rechte hat der Käufer?</a:t>
            </a:r>
          </a:p>
          <a:p>
            <a:pPr lvl="1"/>
            <a:r>
              <a:rPr lang="de-CH" dirty="0"/>
              <a:t>Unter welchen Bedingungen kann eine Arbeiterin fristlos entlassen werden?</a:t>
            </a:r>
          </a:p>
          <a:p>
            <a:pPr lvl="1"/>
            <a:r>
              <a:rPr lang="de-CH" dirty="0"/>
              <a:t>Ab welchem Alter darf geheiratet werden?</a:t>
            </a:r>
          </a:p>
          <a:p>
            <a:pPr lvl="1"/>
            <a:r>
              <a:rPr lang="de-CH" dirty="0"/>
              <a:t>Erben die Geschwister? 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4" name="Bild 9">
            <a:extLst>
              <a:ext uri="{FF2B5EF4-FFF2-40B4-BE49-F238E27FC236}">
                <a16:creationId xmlns:a16="http://schemas.microsoft.com/office/drawing/2014/main" id="{CC84136A-43B0-4385-B709-2A8A314F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161925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46E29C88-2CDD-4A65-B843-C53E034D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	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5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344CD-2E6C-4418-81AA-7796640E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893888"/>
            <a:ext cx="8848725" cy="4351338"/>
          </a:xfrm>
        </p:spPr>
        <p:txBody>
          <a:bodyPr>
            <a:normAutofit/>
          </a:bodyPr>
          <a:lstStyle/>
          <a:p>
            <a:r>
              <a:rPr lang="de-CH" dirty="0"/>
              <a:t>Welche Fragen werden unter anderem im Fach Betriebswirtschaft beantwortet:</a:t>
            </a:r>
          </a:p>
          <a:p>
            <a:pPr lvl="1"/>
            <a:r>
              <a:rPr lang="de-CH" dirty="0"/>
              <a:t>Wie kann ein Unternehmen organisiert sein?</a:t>
            </a:r>
          </a:p>
          <a:p>
            <a:pPr lvl="1"/>
            <a:r>
              <a:rPr lang="de-CH" dirty="0"/>
              <a:t>Was ist ein Marketingkonzept?</a:t>
            </a:r>
          </a:p>
          <a:p>
            <a:pPr lvl="1"/>
            <a:r>
              <a:rPr lang="de-CH" dirty="0"/>
              <a:t>Warum verdient eine Ärztin mehr als eine Pflegefachfrau?</a:t>
            </a:r>
          </a:p>
          <a:p>
            <a:pPr lvl="1"/>
            <a:r>
              <a:rPr lang="de-CH" dirty="0"/>
              <a:t>Soll ein Unternehmen ein Darlehen aufnehmen oder nur eigenes Kapital zur Verfügung stellen?</a:t>
            </a:r>
          </a:p>
          <a:p>
            <a:pPr lvl="1"/>
            <a:r>
              <a:rPr lang="de-CH" dirty="0"/>
              <a:t>Wie wird in eine Erfolgsrechnung und eine Bilanz erstellt?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4" name="Bild 9">
            <a:extLst>
              <a:ext uri="{FF2B5EF4-FFF2-40B4-BE49-F238E27FC236}">
                <a16:creationId xmlns:a16="http://schemas.microsoft.com/office/drawing/2014/main" id="{CC84136A-43B0-4385-B709-2A8A314F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161925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46E29C88-2CDD-4A65-B843-C53E034D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	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344CD-2E6C-4418-81AA-7796640E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893888"/>
            <a:ext cx="8848725" cy="4351338"/>
          </a:xfrm>
        </p:spPr>
        <p:txBody>
          <a:bodyPr>
            <a:normAutofit/>
          </a:bodyPr>
          <a:lstStyle/>
          <a:p>
            <a:r>
              <a:rPr lang="de-CH" dirty="0"/>
              <a:t>Welche Fragen werden unter anderem im Fach Volkswirtschaft beantwortet:</a:t>
            </a:r>
          </a:p>
          <a:p>
            <a:pPr lvl="1"/>
            <a:r>
              <a:rPr lang="de-CH" dirty="0"/>
              <a:t>Wie kommt das Geld in den Umlauf?</a:t>
            </a:r>
          </a:p>
          <a:p>
            <a:pPr lvl="1"/>
            <a:r>
              <a:rPr lang="de-CH" dirty="0"/>
              <a:t>Mit welchen Massnahmen kann die Arbeitslosigkeit bekämpft werden?</a:t>
            </a:r>
          </a:p>
          <a:p>
            <a:pPr lvl="1"/>
            <a:r>
              <a:rPr lang="de-CH" dirty="0"/>
              <a:t>Wie kann Wohlstand gemessen werden? </a:t>
            </a:r>
          </a:p>
          <a:p>
            <a:pPr lvl="1"/>
            <a:r>
              <a:rPr lang="de-CH" dirty="0"/>
              <a:t>Welche Arten von Steuern gibt es? </a:t>
            </a:r>
          </a:p>
          <a:p>
            <a:pPr lvl="1"/>
            <a:r>
              <a:rPr lang="de-CH" dirty="0"/>
              <a:t>Welche Vor- und welche Nachteile bringt eine globalisierte Welt?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4" name="Bild 9">
            <a:extLst>
              <a:ext uri="{FF2B5EF4-FFF2-40B4-BE49-F238E27FC236}">
                <a16:creationId xmlns:a16="http://schemas.microsoft.com/office/drawing/2014/main" id="{CC84136A-43B0-4385-B709-2A8A314F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161925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46E29C88-2CDD-4A65-B843-C53E034D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	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E14A11A-2770-4AA0-B21E-8F8329DA7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1" y="1428750"/>
            <a:ext cx="9363074" cy="5300405"/>
          </a:xfrm>
          <a:prstGeom prst="rect">
            <a:avLst/>
          </a:prstGeom>
        </p:spPr>
      </p:pic>
      <p:pic>
        <p:nvPicPr>
          <p:cNvPr id="4" name="Bild 9">
            <a:extLst>
              <a:ext uri="{FF2B5EF4-FFF2-40B4-BE49-F238E27FC236}">
                <a16:creationId xmlns:a16="http://schemas.microsoft.com/office/drawing/2014/main" id="{CC84136A-43B0-4385-B709-2A8A314F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35" y="161925"/>
            <a:ext cx="262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46E29C88-2CDD-4A65-B843-C53E034D0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 sz="3600" b="1" dirty="0">
                <a:solidFill>
                  <a:srgbClr val="0000FF"/>
                </a:solidFill>
              </a:rPr>
              <a:t>	Wirtschaft und Recht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Breitbild</PresentationFormat>
  <Paragraphs>51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Wirtschaft und Recht</vt:lpstr>
      <vt:lpstr>PowerPoint-Präsentation</vt:lpstr>
      <vt:lpstr>Wirtschaft und Recht</vt:lpstr>
      <vt:lpstr> Wirtschaft und Recht</vt:lpstr>
      <vt:lpstr> Wirtschaft und Recht</vt:lpstr>
      <vt:lpstr> Wirtschaft und Recht</vt:lpstr>
      <vt:lpstr> Wirtschaft und Recht</vt:lpstr>
      <vt:lpstr> Wirtschaft und Recht</vt:lpstr>
      <vt:lpstr> Wirtschaft und Recht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Leemann Oliver, GBSL Lehrer</dc:creator>
  <cp:lastModifiedBy>Leemann Oliver, GBSL Lehrer</cp:lastModifiedBy>
  <cp:revision>3</cp:revision>
  <dcterms:created xsi:type="dcterms:W3CDTF">2022-02-03T11:32:08Z</dcterms:created>
  <dcterms:modified xsi:type="dcterms:W3CDTF">2022-07-05T13:22:20Z</dcterms:modified>
</cp:coreProperties>
</file>